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6"/>
  </p:notesMasterIdLst>
  <p:sldIdLst>
    <p:sldId id="256" r:id="rId2"/>
    <p:sldId id="259" r:id="rId3"/>
    <p:sldId id="257" r:id="rId4"/>
    <p:sldId id="258" r:id="rId5"/>
  </p:sldIdLst>
  <p:sldSz cx="33375600" cy="1874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04" userDrawn="1">
          <p15:clr>
            <a:srgbClr val="A4A3A4"/>
          </p15:clr>
        </p15:guide>
        <p15:guide id="2" pos="105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2433"/>
    <a:srgbClr val="9D1824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082C90-5B0A-4CE0-9A2B-B680D0D48FB2}" v="32" dt="2022-07-19T16:46:11.3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1" autoAdjust="0"/>
    <p:restoredTop sz="96281"/>
  </p:normalViewPr>
  <p:slideViewPr>
    <p:cSldViewPr snapToGrid="0" snapToObjects="1" showGuides="1">
      <p:cViewPr varScale="1">
        <p:scale>
          <a:sx n="32" d="100"/>
          <a:sy n="32" d="100"/>
        </p:scale>
        <p:origin x="893" y="24"/>
      </p:cViewPr>
      <p:guideLst>
        <p:guide orient="horz" pos="5904"/>
        <p:guide pos="105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son Kleffner" userId="0bed3509-e787-48f4-9a13-47afcd2529d5" providerId="ADAL" clId="{0E082C90-5B0A-4CE0-9A2B-B680D0D48FB2}"/>
    <pc:docChg chg="undo custSel addSld modSld modMainMaster">
      <pc:chgData name="Alison Kleffner" userId="0bed3509-e787-48f4-9a13-47afcd2529d5" providerId="ADAL" clId="{0E082C90-5B0A-4CE0-9A2B-B680D0D48FB2}" dt="2022-08-04T16:47:57.207" v="7376"/>
      <pc:docMkLst>
        <pc:docMk/>
      </pc:docMkLst>
      <pc:sldChg chg="addSp delSp modSp mod">
        <pc:chgData name="Alison Kleffner" userId="0bed3509-e787-48f4-9a13-47afcd2529d5" providerId="ADAL" clId="{0E082C90-5B0A-4CE0-9A2B-B680D0D48FB2}" dt="2022-08-04T16:47:57.207" v="7376"/>
        <pc:sldMkLst>
          <pc:docMk/>
          <pc:sldMk cId="1748772374" sldId="256"/>
        </pc:sldMkLst>
        <pc:spChg chg="mod">
          <ac:chgData name="Alison Kleffner" userId="0bed3509-e787-48f4-9a13-47afcd2529d5" providerId="ADAL" clId="{0E082C90-5B0A-4CE0-9A2B-B680D0D48FB2}" dt="2022-08-03T20:26:08.171" v="5232" actId="164"/>
          <ac:spMkLst>
            <pc:docMk/>
            <pc:sldMk cId="1748772374" sldId="256"/>
            <ac:spMk id="14" creationId="{AADDAD32-565D-9045-8DB1-5C1E0729AE65}"/>
          </ac:spMkLst>
        </pc:spChg>
        <pc:spChg chg="mod">
          <ac:chgData name="Alison Kleffner" userId="0bed3509-e787-48f4-9a13-47afcd2529d5" providerId="ADAL" clId="{0E082C90-5B0A-4CE0-9A2B-B680D0D48FB2}" dt="2022-08-03T20:26:08.171" v="5232" actId="164"/>
          <ac:spMkLst>
            <pc:docMk/>
            <pc:sldMk cId="1748772374" sldId="256"/>
            <ac:spMk id="15" creationId="{17073839-689F-544B-AF01-215451453DFE}"/>
          </ac:spMkLst>
        </pc:spChg>
        <pc:spChg chg="mod">
          <ac:chgData name="Alison Kleffner" userId="0bed3509-e787-48f4-9a13-47afcd2529d5" providerId="ADAL" clId="{0E082C90-5B0A-4CE0-9A2B-B680D0D48FB2}" dt="2022-08-03T20:26:08.171" v="5232" actId="164"/>
          <ac:spMkLst>
            <pc:docMk/>
            <pc:sldMk cId="1748772374" sldId="256"/>
            <ac:spMk id="16" creationId="{AFC04EEE-8A99-404E-A855-0C691B2DA487}"/>
          </ac:spMkLst>
        </pc:spChg>
        <pc:spChg chg="add mod">
          <ac:chgData name="Alison Kleffner" userId="0bed3509-e787-48f4-9a13-47afcd2529d5" providerId="ADAL" clId="{0E082C90-5B0A-4CE0-9A2B-B680D0D48FB2}" dt="2022-08-04T16:47:57.207" v="7376"/>
          <ac:spMkLst>
            <pc:docMk/>
            <pc:sldMk cId="1748772374" sldId="256"/>
            <ac:spMk id="18" creationId="{7C71186D-8973-F9E7-5A9C-4467DD2E3730}"/>
          </ac:spMkLst>
        </pc:spChg>
        <pc:spChg chg="add mod">
          <ac:chgData name="Alison Kleffner" userId="0bed3509-e787-48f4-9a13-47afcd2529d5" providerId="ADAL" clId="{0E082C90-5B0A-4CE0-9A2B-B680D0D48FB2}" dt="2022-08-04T14:43:23.532" v="5550" actId="14100"/>
          <ac:spMkLst>
            <pc:docMk/>
            <pc:sldMk cId="1748772374" sldId="256"/>
            <ac:spMk id="31" creationId="{EB0B9EFA-EBD2-274A-F2EA-A3FA00BA1CA1}"/>
          </ac:spMkLst>
        </pc:spChg>
        <pc:grpChg chg="add mod">
          <ac:chgData name="Alison Kleffner" userId="0bed3509-e787-48f4-9a13-47afcd2529d5" providerId="ADAL" clId="{0E082C90-5B0A-4CE0-9A2B-B680D0D48FB2}" dt="2022-08-03T20:26:08.171" v="5232" actId="164"/>
          <ac:grpSpMkLst>
            <pc:docMk/>
            <pc:sldMk cId="1748772374" sldId="256"/>
            <ac:grpSpMk id="2" creationId="{4FA1B2D8-4910-D922-A5DD-02D63C44FFC8}"/>
          </ac:grpSpMkLst>
        </pc:grpChg>
        <pc:grpChg chg="add del mod">
          <ac:chgData name="Alison Kleffner" userId="0bed3509-e787-48f4-9a13-47afcd2529d5" providerId="ADAL" clId="{0E082C90-5B0A-4CE0-9A2B-B680D0D48FB2}" dt="2022-08-03T20:25:36.642" v="5225" actId="478"/>
          <ac:grpSpMkLst>
            <pc:docMk/>
            <pc:sldMk cId="1748772374" sldId="256"/>
            <ac:grpSpMk id="10" creationId="{BEA2536C-5D09-F144-D568-ECBA25214FE4}"/>
          </ac:grpSpMkLst>
        </pc:grpChg>
        <pc:graphicFrameChg chg="mod modGraphic">
          <ac:chgData name="Alison Kleffner" userId="0bed3509-e787-48f4-9a13-47afcd2529d5" providerId="ADAL" clId="{0E082C90-5B0A-4CE0-9A2B-B680D0D48FB2}" dt="2022-08-04T14:29:09.124" v="5524" actId="255"/>
          <ac:graphicFrameMkLst>
            <pc:docMk/>
            <pc:sldMk cId="1748772374" sldId="256"/>
            <ac:graphicFrameMk id="4" creationId="{680CEB67-5D13-D745-B94C-7A94D27A26C0}"/>
          </ac:graphicFrameMkLst>
        </pc:graphicFrameChg>
        <pc:graphicFrameChg chg="del mod modGraphic">
          <ac:chgData name="Alison Kleffner" userId="0bed3509-e787-48f4-9a13-47afcd2529d5" providerId="ADAL" clId="{0E082C90-5B0A-4CE0-9A2B-B680D0D48FB2}" dt="2022-07-19T16:00:13.924" v="2200" actId="478"/>
          <ac:graphicFrameMkLst>
            <pc:docMk/>
            <pc:sldMk cId="1748772374" sldId="256"/>
            <ac:graphicFrameMk id="5" creationId="{CAF8E194-4D8F-4543-AEE1-F4DA8C770132}"/>
          </ac:graphicFrameMkLst>
        </pc:graphicFrameChg>
        <pc:graphicFrameChg chg="del mod modGraphic">
          <ac:chgData name="Alison Kleffner" userId="0bed3509-e787-48f4-9a13-47afcd2529d5" providerId="ADAL" clId="{0E082C90-5B0A-4CE0-9A2B-B680D0D48FB2}" dt="2022-08-03T20:25:40.805" v="5227" actId="478"/>
          <ac:graphicFrameMkLst>
            <pc:docMk/>
            <pc:sldMk cId="1748772374" sldId="256"/>
            <ac:graphicFrameMk id="6" creationId="{4AF9A610-B743-A14A-A1EB-933C8C477387}"/>
          </ac:graphicFrameMkLst>
        </pc:graphicFrameChg>
        <pc:graphicFrameChg chg="del mod modGraphic">
          <ac:chgData name="Alison Kleffner" userId="0bed3509-e787-48f4-9a13-47afcd2529d5" providerId="ADAL" clId="{0E082C90-5B0A-4CE0-9A2B-B680D0D48FB2}" dt="2022-08-03T20:38:12.740" v="5264" actId="478"/>
          <ac:graphicFrameMkLst>
            <pc:docMk/>
            <pc:sldMk cId="1748772374" sldId="256"/>
            <ac:graphicFrameMk id="7" creationId="{749486CC-0EBB-0B47-AAD8-87C5E18B7CA2}"/>
          </ac:graphicFrameMkLst>
        </pc:graphicFrameChg>
        <pc:graphicFrameChg chg="mod modGraphic">
          <ac:chgData name="Alison Kleffner" userId="0bed3509-e787-48f4-9a13-47afcd2529d5" providerId="ADAL" clId="{0E082C90-5B0A-4CE0-9A2B-B680D0D48FB2}" dt="2022-08-04T14:44:19.783" v="5588" actId="14100"/>
          <ac:graphicFrameMkLst>
            <pc:docMk/>
            <pc:sldMk cId="1748772374" sldId="256"/>
            <ac:graphicFrameMk id="8" creationId="{1B4F9A71-ACFA-C542-A80D-43C948294EFB}"/>
          </ac:graphicFrameMkLst>
        </pc:graphicFrameChg>
        <pc:graphicFrameChg chg="del">
          <ac:chgData name="Alison Kleffner" userId="0bed3509-e787-48f4-9a13-47afcd2529d5" providerId="ADAL" clId="{0E082C90-5B0A-4CE0-9A2B-B680D0D48FB2}" dt="2022-07-19T15:25:56.044" v="923" actId="478"/>
          <ac:graphicFrameMkLst>
            <pc:docMk/>
            <pc:sldMk cId="1748772374" sldId="256"/>
            <ac:graphicFrameMk id="9" creationId="{657A199C-7A43-4F45-973C-7F0FB8F724C1}"/>
          </ac:graphicFrameMkLst>
        </pc:graphicFrameChg>
        <pc:graphicFrameChg chg="del mod modGraphic">
          <ac:chgData name="Alison Kleffner" userId="0bed3509-e787-48f4-9a13-47afcd2529d5" providerId="ADAL" clId="{0E082C90-5B0A-4CE0-9A2B-B680D0D48FB2}" dt="2022-07-21T20:47:47.015" v="4652" actId="478"/>
          <ac:graphicFrameMkLst>
            <pc:docMk/>
            <pc:sldMk cId="1748772374" sldId="256"/>
            <ac:graphicFrameMk id="13" creationId="{52720AD4-341E-EC4C-AD4B-33DC2D7986F4}"/>
          </ac:graphicFrameMkLst>
        </pc:graphicFrameChg>
        <pc:graphicFrameChg chg="add mod modGraphic">
          <ac:chgData name="Alison Kleffner" userId="0bed3509-e787-48f4-9a13-47afcd2529d5" providerId="ADAL" clId="{0E082C90-5B0A-4CE0-9A2B-B680D0D48FB2}" dt="2022-08-04T14:44:43.006" v="5605" actId="1037"/>
          <ac:graphicFrameMkLst>
            <pc:docMk/>
            <pc:sldMk cId="1748772374" sldId="256"/>
            <ac:graphicFrameMk id="17" creationId="{C76AC413-7DC3-F206-A718-22C7C58E3767}"/>
          </ac:graphicFrameMkLst>
        </pc:graphicFrameChg>
        <pc:graphicFrameChg chg="add del mod modGraphic">
          <ac:chgData name="Alison Kleffner" userId="0bed3509-e787-48f4-9a13-47afcd2529d5" providerId="ADAL" clId="{0E082C90-5B0A-4CE0-9A2B-B680D0D48FB2}" dt="2022-08-03T20:25:47.408" v="5229" actId="478"/>
          <ac:graphicFrameMkLst>
            <pc:docMk/>
            <pc:sldMk cId="1748772374" sldId="256"/>
            <ac:graphicFrameMk id="18" creationId="{28205DA9-A437-F3E0-B1CF-E6C162ED9E25}"/>
          </ac:graphicFrameMkLst>
        </pc:graphicFrameChg>
        <pc:graphicFrameChg chg="add del mod modGraphic">
          <ac:chgData name="Alison Kleffner" userId="0bed3509-e787-48f4-9a13-47afcd2529d5" providerId="ADAL" clId="{0E082C90-5B0A-4CE0-9A2B-B680D0D48FB2}" dt="2022-08-03T20:25:55.227" v="5231" actId="478"/>
          <ac:graphicFrameMkLst>
            <pc:docMk/>
            <pc:sldMk cId="1748772374" sldId="256"/>
            <ac:graphicFrameMk id="19" creationId="{C731E1E8-085E-4647-B34C-53647BEEA396}"/>
          </ac:graphicFrameMkLst>
        </pc:graphicFrameChg>
        <pc:graphicFrameChg chg="add del mod">
          <ac:chgData name="Alison Kleffner" userId="0bed3509-e787-48f4-9a13-47afcd2529d5" providerId="ADAL" clId="{0E082C90-5B0A-4CE0-9A2B-B680D0D48FB2}" dt="2022-07-19T15:59:20.285" v="2164" actId="478"/>
          <ac:graphicFrameMkLst>
            <pc:docMk/>
            <pc:sldMk cId="1748772374" sldId="256"/>
            <ac:graphicFrameMk id="20" creationId="{96C4A95B-F872-7925-8577-748B9B5D1F04}"/>
          </ac:graphicFrameMkLst>
        </pc:graphicFrameChg>
        <pc:graphicFrameChg chg="add del mod modGraphic">
          <ac:chgData name="Alison Kleffner" userId="0bed3509-e787-48f4-9a13-47afcd2529d5" providerId="ADAL" clId="{0E082C90-5B0A-4CE0-9A2B-B680D0D48FB2}" dt="2022-08-03T20:38:12.740" v="5264" actId="478"/>
          <ac:graphicFrameMkLst>
            <pc:docMk/>
            <pc:sldMk cId="1748772374" sldId="256"/>
            <ac:graphicFrameMk id="21" creationId="{2C3710C5-FCD0-BDE5-F7C4-1FE6DE575A94}"/>
          </ac:graphicFrameMkLst>
        </pc:graphicFrameChg>
        <pc:graphicFrameChg chg="add del mod modGraphic">
          <ac:chgData name="Alison Kleffner" userId="0bed3509-e787-48f4-9a13-47afcd2529d5" providerId="ADAL" clId="{0E082C90-5B0A-4CE0-9A2B-B680D0D48FB2}" dt="2022-08-03T20:22:07.786" v="5202" actId="478"/>
          <ac:graphicFrameMkLst>
            <pc:docMk/>
            <pc:sldMk cId="1748772374" sldId="256"/>
            <ac:graphicFrameMk id="22" creationId="{95D4EA67-EFF2-8226-5BD0-F16E727F18D9}"/>
          </ac:graphicFrameMkLst>
        </pc:graphicFrameChg>
        <pc:graphicFrameChg chg="add del mod modGraphic">
          <ac:chgData name="Alison Kleffner" userId="0bed3509-e787-48f4-9a13-47afcd2529d5" providerId="ADAL" clId="{0E082C90-5B0A-4CE0-9A2B-B680D0D48FB2}" dt="2022-08-03T20:25:35.196" v="5224" actId="478"/>
          <ac:graphicFrameMkLst>
            <pc:docMk/>
            <pc:sldMk cId="1748772374" sldId="256"/>
            <ac:graphicFrameMk id="24" creationId="{04D3CAEE-E4B9-FEB1-6198-0D17AE7B07C2}"/>
          </ac:graphicFrameMkLst>
        </pc:graphicFrameChg>
        <pc:graphicFrameChg chg="add del mod modGraphic">
          <ac:chgData name="Alison Kleffner" userId="0bed3509-e787-48f4-9a13-47afcd2529d5" providerId="ADAL" clId="{0E082C90-5B0A-4CE0-9A2B-B680D0D48FB2}" dt="2022-08-03T20:25:44.697" v="5228" actId="478"/>
          <ac:graphicFrameMkLst>
            <pc:docMk/>
            <pc:sldMk cId="1748772374" sldId="256"/>
            <ac:graphicFrameMk id="28" creationId="{C583F036-B067-2EAD-A9C8-8F79F8A4AF93}"/>
          </ac:graphicFrameMkLst>
        </pc:graphicFrameChg>
        <pc:graphicFrameChg chg="add del mod modGraphic">
          <ac:chgData name="Alison Kleffner" userId="0bed3509-e787-48f4-9a13-47afcd2529d5" providerId="ADAL" clId="{0E082C90-5B0A-4CE0-9A2B-B680D0D48FB2}" dt="2022-08-03T20:24:07.998" v="5212" actId="478"/>
          <ac:graphicFrameMkLst>
            <pc:docMk/>
            <pc:sldMk cId="1748772374" sldId="256"/>
            <ac:graphicFrameMk id="35" creationId="{956F636C-563C-A785-33AA-AC7D2313DECC}"/>
          </ac:graphicFrameMkLst>
        </pc:graphicFrameChg>
        <pc:picChg chg="add mod">
          <ac:chgData name="Alison Kleffner" userId="0bed3509-e787-48f4-9a13-47afcd2529d5" providerId="ADAL" clId="{0E082C90-5B0A-4CE0-9A2B-B680D0D48FB2}" dt="2022-08-04T14:43:01.486" v="5543" actId="1076"/>
          <ac:picMkLst>
            <pc:docMk/>
            <pc:sldMk cId="1748772374" sldId="256"/>
            <ac:picMk id="3" creationId="{C9608CF4-9D02-610B-58A2-726FB57F5A86}"/>
          </ac:picMkLst>
        </pc:picChg>
        <pc:picChg chg="add del mod">
          <ac:chgData name="Alison Kleffner" userId="0bed3509-e787-48f4-9a13-47afcd2529d5" providerId="ADAL" clId="{0E082C90-5B0A-4CE0-9A2B-B680D0D48FB2}" dt="2022-08-03T20:25:50.905" v="5230" actId="478"/>
          <ac:picMkLst>
            <pc:docMk/>
            <pc:sldMk cId="1748772374" sldId="256"/>
            <ac:picMk id="5" creationId="{1A82361B-8BD9-19FC-488B-B2E564A64F1B}"/>
          </ac:picMkLst>
        </pc:picChg>
        <pc:picChg chg="add mod ord">
          <ac:chgData name="Alison Kleffner" userId="0bed3509-e787-48f4-9a13-47afcd2529d5" providerId="ADAL" clId="{0E082C90-5B0A-4CE0-9A2B-B680D0D48FB2}" dt="2022-08-04T14:44:33.012" v="5598" actId="167"/>
          <ac:picMkLst>
            <pc:docMk/>
            <pc:sldMk cId="1748772374" sldId="256"/>
            <ac:picMk id="11" creationId="{C55D6855-D2D3-E7A5-4156-E72DBC93290D}"/>
          </ac:picMkLst>
        </pc:picChg>
        <pc:picChg chg="del">
          <ac:chgData name="Alison Kleffner" userId="0bed3509-e787-48f4-9a13-47afcd2529d5" providerId="ADAL" clId="{0E082C90-5B0A-4CE0-9A2B-B680D0D48FB2}" dt="2022-07-19T15:28:51.073" v="1018" actId="478"/>
          <ac:picMkLst>
            <pc:docMk/>
            <pc:sldMk cId="1748772374" sldId="256"/>
            <ac:picMk id="12" creationId="{475F231D-45B2-8842-A127-4524F5D0BB07}"/>
          </ac:picMkLst>
        </pc:picChg>
        <pc:picChg chg="add del mod modCrop">
          <ac:chgData name="Alison Kleffner" userId="0bed3509-e787-48f4-9a13-47afcd2529d5" providerId="ADAL" clId="{0E082C90-5B0A-4CE0-9A2B-B680D0D48FB2}" dt="2022-08-03T20:22:46.943" v="5205" actId="478"/>
          <ac:picMkLst>
            <pc:docMk/>
            <pc:sldMk cId="1748772374" sldId="256"/>
            <ac:picMk id="12" creationId="{C3B5A9F2-1042-BABE-3103-2A4ADC5279A3}"/>
          </ac:picMkLst>
        </pc:picChg>
        <pc:picChg chg="add mod">
          <ac:chgData name="Alison Kleffner" userId="0bed3509-e787-48f4-9a13-47afcd2529d5" providerId="ADAL" clId="{0E082C90-5B0A-4CE0-9A2B-B680D0D48FB2}" dt="2022-08-04T14:29:11.679" v="5525" actId="1076"/>
          <ac:picMkLst>
            <pc:docMk/>
            <pc:sldMk cId="1748772374" sldId="256"/>
            <ac:picMk id="13" creationId="{B93A5E7C-1A8E-2EB1-3F28-6201E53FE915}"/>
          </ac:picMkLst>
        </pc:picChg>
        <pc:picChg chg="add del mod">
          <ac:chgData name="Alison Kleffner" userId="0bed3509-e787-48f4-9a13-47afcd2529d5" providerId="ADAL" clId="{0E082C90-5B0A-4CE0-9A2B-B680D0D48FB2}" dt="2022-08-03T20:38:12.740" v="5264" actId="478"/>
          <ac:picMkLst>
            <pc:docMk/>
            <pc:sldMk cId="1748772374" sldId="256"/>
            <ac:picMk id="23" creationId="{9082E541-59BB-337E-3AC3-E4E0F3556F44}"/>
          </ac:picMkLst>
        </pc:picChg>
        <pc:picChg chg="add mod">
          <ac:chgData name="Alison Kleffner" userId="0bed3509-e787-48f4-9a13-47afcd2529d5" providerId="ADAL" clId="{0E082C90-5B0A-4CE0-9A2B-B680D0D48FB2}" dt="2022-08-03T16:13:40.246" v="5119"/>
          <ac:picMkLst>
            <pc:docMk/>
            <pc:sldMk cId="1748772374" sldId="256"/>
            <ac:picMk id="25" creationId="{6F3DE8ED-ECB4-0ADB-3809-C98C69B7371E}"/>
          </ac:picMkLst>
        </pc:picChg>
        <pc:picChg chg="add mod">
          <ac:chgData name="Alison Kleffner" userId="0bed3509-e787-48f4-9a13-47afcd2529d5" providerId="ADAL" clId="{0E082C90-5B0A-4CE0-9A2B-B680D0D48FB2}" dt="2022-08-04T14:42:59.810" v="5541" actId="1076"/>
          <ac:picMkLst>
            <pc:docMk/>
            <pc:sldMk cId="1748772374" sldId="256"/>
            <ac:picMk id="26" creationId="{6B48072D-1794-6ADB-ECD8-AF51B89CB2A3}"/>
          </ac:picMkLst>
        </pc:picChg>
        <pc:picChg chg="add del mod">
          <ac:chgData name="Alison Kleffner" userId="0bed3509-e787-48f4-9a13-47afcd2529d5" providerId="ADAL" clId="{0E082C90-5B0A-4CE0-9A2B-B680D0D48FB2}" dt="2022-07-21T21:10:20.136" v="4711" actId="478"/>
          <ac:picMkLst>
            <pc:docMk/>
            <pc:sldMk cId="1748772374" sldId="256"/>
            <ac:picMk id="26" creationId="{A7FA039B-AE5F-780E-41AA-38D31A52610A}"/>
          </ac:picMkLst>
        </pc:picChg>
        <pc:picChg chg="add mod modCrop">
          <ac:chgData name="Alison Kleffner" userId="0bed3509-e787-48f4-9a13-47afcd2529d5" providerId="ADAL" clId="{0E082C90-5B0A-4CE0-9A2B-B680D0D48FB2}" dt="2022-08-03T16:13:40.246" v="5119"/>
          <ac:picMkLst>
            <pc:docMk/>
            <pc:sldMk cId="1748772374" sldId="256"/>
            <ac:picMk id="27" creationId="{6F198C94-260E-CDB2-CBF9-762A77884F8F}"/>
          </ac:picMkLst>
        </pc:picChg>
        <pc:picChg chg="add del mod">
          <ac:chgData name="Alison Kleffner" userId="0bed3509-e787-48f4-9a13-47afcd2529d5" providerId="ADAL" clId="{0E082C90-5B0A-4CE0-9A2B-B680D0D48FB2}" dt="2022-07-21T21:10:20.136" v="4711" actId="478"/>
          <ac:picMkLst>
            <pc:docMk/>
            <pc:sldMk cId="1748772374" sldId="256"/>
            <ac:picMk id="30" creationId="{6526B740-1884-45F5-9450-AE2CE772A855}"/>
          </ac:picMkLst>
        </pc:picChg>
        <pc:picChg chg="add del mod modCrop">
          <ac:chgData name="Alison Kleffner" userId="0bed3509-e787-48f4-9a13-47afcd2529d5" providerId="ADAL" clId="{0E082C90-5B0A-4CE0-9A2B-B680D0D48FB2}" dt="2022-08-04T14:28:25.613" v="5512" actId="478"/>
          <ac:picMkLst>
            <pc:docMk/>
            <pc:sldMk cId="1748772374" sldId="256"/>
            <ac:picMk id="30" creationId="{CEB09D5E-F65E-9A52-B841-42754A6DB6D4}"/>
          </ac:picMkLst>
        </pc:picChg>
        <pc:picChg chg="add del mod modCrop">
          <ac:chgData name="Alison Kleffner" userId="0bed3509-e787-48f4-9a13-47afcd2529d5" providerId="ADAL" clId="{0E082C90-5B0A-4CE0-9A2B-B680D0D48FB2}" dt="2022-08-03T20:23:45.510" v="5208" actId="478"/>
          <ac:picMkLst>
            <pc:docMk/>
            <pc:sldMk cId="1748772374" sldId="256"/>
            <ac:picMk id="32" creationId="{57B9D447-69EF-594D-42F4-9CF86AB2143A}"/>
          </ac:picMkLst>
        </pc:picChg>
        <pc:picChg chg="add del mod modCrop">
          <ac:chgData name="Alison Kleffner" userId="0bed3509-e787-48f4-9a13-47afcd2529d5" providerId="ADAL" clId="{0E082C90-5B0A-4CE0-9A2B-B680D0D48FB2}" dt="2022-08-03T20:23:45.510" v="5208" actId="478"/>
          <ac:picMkLst>
            <pc:docMk/>
            <pc:sldMk cId="1748772374" sldId="256"/>
            <ac:picMk id="34" creationId="{7F047EE9-62E2-0EFD-E091-368456DA58AA}"/>
          </ac:picMkLst>
        </pc:picChg>
        <pc:cxnChg chg="add del mod">
          <ac:chgData name="Alison Kleffner" userId="0bed3509-e787-48f4-9a13-47afcd2529d5" providerId="ADAL" clId="{0E082C90-5B0A-4CE0-9A2B-B680D0D48FB2}" dt="2022-07-19T16:54:09.556" v="3981" actId="478"/>
          <ac:cxnSpMkLst>
            <pc:docMk/>
            <pc:sldMk cId="1748772374" sldId="256"/>
            <ac:cxnSpMk id="5" creationId="{922B670C-B6A4-53AF-2466-76F53805F377}"/>
          </ac:cxnSpMkLst>
        </pc:cxnChg>
      </pc:sldChg>
      <pc:sldChg chg="addSp delSp modSp new mod">
        <pc:chgData name="Alison Kleffner" userId="0bed3509-e787-48f4-9a13-47afcd2529d5" providerId="ADAL" clId="{0E082C90-5B0A-4CE0-9A2B-B680D0D48FB2}" dt="2022-08-04T16:47:49.543" v="7374" actId="1076"/>
        <pc:sldMkLst>
          <pc:docMk/>
          <pc:sldMk cId="3218490232" sldId="257"/>
        </pc:sldMkLst>
        <pc:spChg chg="mod">
          <ac:chgData name="Alison Kleffner" userId="0bed3509-e787-48f4-9a13-47afcd2529d5" providerId="ADAL" clId="{0E082C90-5B0A-4CE0-9A2B-B680D0D48FB2}" dt="2022-08-03T20:26:13.023" v="5233"/>
          <ac:spMkLst>
            <pc:docMk/>
            <pc:sldMk cId="3218490232" sldId="257"/>
            <ac:spMk id="17" creationId="{7804F374-AC3E-6E8C-3B3C-44CEC35DFFFC}"/>
          </ac:spMkLst>
        </pc:spChg>
        <pc:spChg chg="mod">
          <ac:chgData name="Alison Kleffner" userId="0bed3509-e787-48f4-9a13-47afcd2529d5" providerId="ADAL" clId="{0E082C90-5B0A-4CE0-9A2B-B680D0D48FB2}" dt="2022-08-03T20:26:13.023" v="5233"/>
          <ac:spMkLst>
            <pc:docMk/>
            <pc:sldMk cId="3218490232" sldId="257"/>
            <ac:spMk id="18" creationId="{FB96F54B-9847-4A70-A3CF-8124C3FFE833}"/>
          </ac:spMkLst>
        </pc:spChg>
        <pc:spChg chg="mod">
          <ac:chgData name="Alison Kleffner" userId="0bed3509-e787-48f4-9a13-47afcd2529d5" providerId="ADAL" clId="{0E082C90-5B0A-4CE0-9A2B-B680D0D48FB2}" dt="2022-08-03T20:26:13.023" v="5233"/>
          <ac:spMkLst>
            <pc:docMk/>
            <pc:sldMk cId="3218490232" sldId="257"/>
            <ac:spMk id="19" creationId="{028B48A1-FC66-7BAB-F22C-24774C900A0B}"/>
          </ac:spMkLst>
        </pc:spChg>
        <pc:spChg chg="add mod">
          <ac:chgData name="Alison Kleffner" userId="0bed3509-e787-48f4-9a13-47afcd2529d5" providerId="ADAL" clId="{0E082C90-5B0A-4CE0-9A2B-B680D0D48FB2}" dt="2022-08-04T16:47:49.543" v="7374" actId="1076"/>
          <ac:spMkLst>
            <pc:docMk/>
            <pc:sldMk cId="3218490232" sldId="257"/>
            <ac:spMk id="20" creationId="{E07FD0BC-FABB-BEDA-DBFF-FD9D72909908}"/>
          </ac:spMkLst>
        </pc:spChg>
        <pc:spChg chg="add mod">
          <ac:chgData name="Alison Kleffner" userId="0bed3509-e787-48f4-9a13-47afcd2529d5" providerId="ADAL" clId="{0E082C90-5B0A-4CE0-9A2B-B680D0D48FB2}" dt="2022-08-04T14:43:42.850" v="5556" actId="20577"/>
          <ac:spMkLst>
            <pc:docMk/>
            <pc:sldMk cId="3218490232" sldId="257"/>
            <ac:spMk id="25" creationId="{ADFDC586-7F0B-DC15-10F8-99A7D456D2C6}"/>
          </ac:spMkLst>
        </pc:spChg>
        <pc:spChg chg="add mod">
          <ac:chgData name="Alison Kleffner" userId="0bed3509-e787-48f4-9a13-47afcd2529d5" providerId="ADAL" clId="{0E082C90-5B0A-4CE0-9A2B-B680D0D48FB2}" dt="2022-08-04T14:53:30.425" v="5816" actId="1076"/>
          <ac:spMkLst>
            <pc:docMk/>
            <pc:sldMk cId="3218490232" sldId="257"/>
            <ac:spMk id="30" creationId="{47E210D6-B293-D39A-F5AE-160A91E6EDD3}"/>
          </ac:spMkLst>
        </pc:spChg>
        <pc:spChg chg="add mod">
          <ac:chgData name="Alison Kleffner" userId="0bed3509-e787-48f4-9a13-47afcd2529d5" providerId="ADAL" clId="{0E082C90-5B0A-4CE0-9A2B-B680D0D48FB2}" dt="2022-08-04T14:53:22.899" v="5814" actId="1076"/>
          <ac:spMkLst>
            <pc:docMk/>
            <pc:sldMk cId="3218490232" sldId="257"/>
            <ac:spMk id="31" creationId="{59374165-3387-2EF5-B26F-D01F226C39F2}"/>
          </ac:spMkLst>
        </pc:spChg>
        <pc:spChg chg="add mod">
          <ac:chgData name="Alison Kleffner" userId="0bed3509-e787-48f4-9a13-47afcd2529d5" providerId="ADAL" clId="{0E082C90-5B0A-4CE0-9A2B-B680D0D48FB2}" dt="2022-08-04T15:25:40.999" v="6062" actId="20577"/>
          <ac:spMkLst>
            <pc:docMk/>
            <pc:sldMk cId="3218490232" sldId="257"/>
            <ac:spMk id="32" creationId="{8721D071-2A2A-1856-A31E-BD239E130BFA}"/>
          </ac:spMkLst>
        </pc:spChg>
        <pc:spChg chg="add mod">
          <ac:chgData name="Alison Kleffner" userId="0bed3509-e787-48f4-9a13-47afcd2529d5" providerId="ADAL" clId="{0E082C90-5B0A-4CE0-9A2B-B680D0D48FB2}" dt="2022-08-04T15:31:40.655" v="6205" actId="122"/>
          <ac:spMkLst>
            <pc:docMk/>
            <pc:sldMk cId="3218490232" sldId="257"/>
            <ac:spMk id="33" creationId="{510F8EC2-CFD4-42B8-022F-88E4EE479150}"/>
          </ac:spMkLst>
        </pc:spChg>
        <pc:grpChg chg="add del mod">
          <ac:chgData name="Alison Kleffner" userId="0bed3509-e787-48f4-9a13-47afcd2529d5" providerId="ADAL" clId="{0E082C90-5B0A-4CE0-9A2B-B680D0D48FB2}" dt="2022-08-03T20:32:03.291" v="5250" actId="478"/>
          <ac:grpSpMkLst>
            <pc:docMk/>
            <pc:sldMk cId="3218490232" sldId="257"/>
            <ac:grpSpMk id="10" creationId="{6CD6A809-FB46-608B-95B7-1BDBDD180F90}"/>
          </ac:grpSpMkLst>
        </pc:grpChg>
        <pc:grpChg chg="add mod">
          <ac:chgData name="Alison Kleffner" userId="0bed3509-e787-48f4-9a13-47afcd2529d5" providerId="ADAL" clId="{0E082C90-5B0A-4CE0-9A2B-B680D0D48FB2}" dt="2022-08-04T14:44:59.457" v="5607" actId="1076"/>
          <ac:grpSpMkLst>
            <pc:docMk/>
            <pc:sldMk cId="3218490232" sldId="257"/>
            <ac:grpSpMk id="16" creationId="{DBEA9B64-6CBB-4051-9D42-19F0DE82B3E1}"/>
          </ac:grpSpMkLst>
        </pc:grpChg>
        <pc:graphicFrameChg chg="add mod modGraphic">
          <ac:chgData name="Alison Kleffner" userId="0bed3509-e787-48f4-9a13-47afcd2529d5" providerId="ADAL" clId="{0E082C90-5B0A-4CE0-9A2B-B680D0D48FB2}" dt="2022-08-04T15:28:15.290" v="6136" actId="1076"/>
          <ac:graphicFrameMkLst>
            <pc:docMk/>
            <pc:sldMk cId="3218490232" sldId="257"/>
            <ac:graphicFrameMk id="2" creationId="{CC294F07-B622-540E-12AE-C81FF675626A}"/>
          </ac:graphicFrameMkLst>
        </pc:graphicFrameChg>
        <pc:graphicFrameChg chg="add mod modGraphic">
          <ac:chgData name="Alison Kleffner" userId="0bed3509-e787-48f4-9a13-47afcd2529d5" providerId="ADAL" clId="{0E082C90-5B0A-4CE0-9A2B-B680D0D48FB2}" dt="2022-08-04T16:29:04.271" v="7329" actId="798"/>
          <ac:graphicFrameMkLst>
            <pc:docMk/>
            <pc:sldMk cId="3218490232" sldId="257"/>
            <ac:graphicFrameMk id="6" creationId="{FAA776FB-3526-A7D7-EB64-1143F1AF1E03}"/>
          </ac:graphicFrameMkLst>
        </pc:graphicFrameChg>
        <pc:graphicFrameChg chg="add del mod">
          <ac:chgData name="Alison Kleffner" userId="0bed3509-e787-48f4-9a13-47afcd2529d5" providerId="ADAL" clId="{0E082C90-5B0A-4CE0-9A2B-B680D0D48FB2}" dt="2022-08-03T20:31:57.349" v="5248" actId="478"/>
          <ac:graphicFrameMkLst>
            <pc:docMk/>
            <pc:sldMk cId="3218490232" sldId="257"/>
            <ac:graphicFrameMk id="7" creationId="{39B7181D-8A1E-7413-5CA3-72A0698073D5}"/>
          </ac:graphicFrameMkLst>
        </pc:graphicFrameChg>
        <pc:graphicFrameChg chg="add del mod">
          <ac:chgData name="Alison Kleffner" userId="0bed3509-e787-48f4-9a13-47afcd2529d5" providerId="ADAL" clId="{0E082C90-5B0A-4CE0-9A2B-B680D0D48FB2}" dt="2022-08-03T20:32:09.684" v="5252" actId="478"/>
          <ac:graphicFrameMkLst>
            <pc:docMk/>
            <pc:sldMk cId="3218490232" sldId="257"/>
            <ac:graphicFrameMk id="8" creationId="{E4C0F561-7F9E-470D-632B-BB0436FF1ABF}"/>
          </ac:graphicFrameMkLst>
        </pc:graphicFrameChg>
        <pc:graphicFrameChg chg="add del mod">
          <ac:chgData name="Alison Kleffner" userId="0bed3509-e787-48f4-9a13-47afcd2529d5" providerId="ADAL" clId="{0E082C90-5B0A-4CE0-9A2B-B680D0D48FB2}" dt="2022-08-03T20:32:12.585" v="5253" actId="478"/>
          <ac:graphicFrameMkLst>
            <pc:docMk/>
            <pc:sldMk cId="3218490232" sldId="257"/>
            <ac:graphicFrameMk id="9" creationId="{AA20EFCE-4351-AB46-FE27-8FC61AE263D2}"/>
          </ac:graphicFrameMkLst>
        </pc:graphicFrameChg>
        <pc:graphicFrameChg chg="add del mod modGraphic">
          <ac:chgData name="Alison Kleffner" userId="0bed3509-e787-48f4-9a13-47afcd2529d5" providerId="ADAL" clId="{0E082C90-5B0A-4CE0-9A2B-B680D0D48FB2}" dt="2022-08-03T20:32:01.891" v="5249" actId="478"/>
          <ac:graphicFrameMkLst>
            <pc:docMk/>
            <pc:sldMk cId="3218490232" sldId="257"/>
            <ac:graphicFrameMk id="13" creationId="{BE7E5083-223C-AFE5-AC75-ABC22AF99131}"/>
          </ac:graphicFrameMkLst>
        </pc:graphicFrameChg>
        <pc:graphicFrameChg chg="add del mod">
          <ac:chgData name="Alison Kleffner" userId="0bed3509-e787-48f4-9a13-47afcd2529d5" providerId="ADAL" clId="{0E082C90-5B0A-4CE0-9A2B-B680D0D48FB2}" dt="2022-08-03T20:32:06.097" v="5251" actId="478"/>
          <ac:graphicFrameMkLst>
            <pc:docMk/>
            <pc:sldMk cId="3218490232" sldId="257"/>
            <ac:graphicFrameMk id="14" creationId="{4EAA3425-01DA-6647-6AF2-8373985F87F0}"/>
          </ac:graphicFrameMkLst>
        </pc:graphicFrameChg>
        <pc:graphicFrameChg chg="add del mod">
          <ac:chgData name="Alison Kleffner" userId="0bed3509-e787-48f4-9a13-47afcd2529d5" providerId="ADAL" clId="{0E082C90-5B0A-4CE0-9A2B-B680D0D48FB2}" dt="2022-08-03T20:31:45.203" v="5246"/>
          <ac:graphicFrameMkLst>
            <pc:docMk/>
            <pc:sldMk cId="3218490232" sldId="257"/>
            <ac:graphicFrameMk id="20" creationId="{FD549832-CB14-D163-0360-39C99F460B77}"/>
          </ac:graphicFrameMkLst>
        </pc:graphicFrameChg>
        <pc:graphicFrameChg chg="add del mod">
          <ac:chgData name="Alison Kleffner" userId="0bed3509-e787-48f4-9a13-47afcd2529d5" providerId="ADAL" clId="{0E082C90-5B0A-4CE0-9A2B-B680D0D48FB2}" dt="2022-08-03T20:31:45.203" v="5246"/>
          <ac:graphicFrameMkLst>
            <pc:docMk/>
            <pc:sldMk cId="3218490232" sldId="257"/>
            <ac:graphicFrameMk id="21" creationId="{E34270AF-E3E0-C85B-E5C7-CD4365A5CA6E}"/>
          </ac:graphicFrameMkLst>
        </pc:graphicFrameChg>
        <pc:graphicFrameChg chg="add del mod">
          <ac:chgData name="Alison Kleffner" userId="0bed3509-e787-48f4-9a13-47afcd2529d5" providerId="ADAL" clId="{0E082C90-5B0A-4CE0-9A2B-B680D0D48FB2}" dt="2022-08-03T20:31:45.203" v="5246"/>
          <ac:graphicFrameMkLst>
            <pc:docMk/>
            <pc:sldMk cId="3218490232" sldId="257"/>
            <ac:graphicFrameMk id="22" creationId="{3CFC25E0-29DC-DE1C-1AC1-1B2903C10922}"/>
          </ac:graphicFrameMkLst>
        </pc:graphicFrameChg>
        <pc:graphicFrameChg chg="add del mod">
          <ac:chgData name="Alison Kleffner" userId="0bed3509-e787-48f4-9a13-47afcd2529d5" providerId="ADAL" clId="{0E082C90-5B0A-4CE0-9A2B-B680D0D48FB2}" dt="2022-08-03T20:31:45.203" v="5246"/>
          <ac:graphicFrameMkLst>
            <pc:docMk/>
            <pc:sldMk cId="3218490232" sldId="257"/>
            <ac:graphicFrameMk id="23" creationId="{50047F95-B4DB-5B0D-742F-7F09836BF83F}"/>
          </ac:graphicFrameMkLst>
        </pc:graphicFrameChg>
        <pc:graphicFrameChg chg="add del mod">
          <ac:chgData name="Alison Kleffner" userId="0bed3509-e787-48f4-9a13-47afcd2529d5" providerId="ADAL" clId="{0E082C90-5B0A-4CE0-9A2B-B680D0D48FB2}" dt="2022-08-03T20:31:45.203" v="5246"/>
          <ac:graphicFrameMkLst>
            <pc:docMk/>
            <pc:sldMk cId="3218490232" sldId="257"/>
            <ac:graphicFrameMk id="24" creationId="{3811F778-C58D-8102-E248-AED39E12F345}"/>
          </ac:graphicFrameMkLst>
        </pc:graphicFrameChg>
        <pc:picChg chg="add mod">
          <ac:chgData name="Alison Kleffner" userId="0bed3509-e787-48f4-9a13-47afcd2529d5" providerId="ADAL" clId="{0E082C90-5B0A-4CE0-9A2B-B680D0D48FB2}" dt="2022-08-04T15:28:23.744" v="6139" actId="1076"/>
          <ac:picMkLst>
            <pc:docMk/>
            <pc:sldMk cId="3218490232" sldId="257"/>
            <ac:picMk id="3" creationId="{068F60AB-88B6-6470-D777-998924E691C7}"/>
          </ac:picMkLst>
        </pc:picChg>
        <pc:picChg chg="add mod">
          <ac:chgData name="Alison Kleffner" userId="0bed3509-e787-48f4-9a13-47afcd2529d5" providerId="ADAL" clId="{0E082C90-5B0A-4CE0-9A2B-B680D0D48FB2}" dt="2022-08-04T15:31:50.996" v="6207" actId="1076"/>
          <ac:picMkLst>
            <pc:docMk/>
            <pc:sldMk cId="3218490232" sldId="257"/>
            <ac:picMk id="4" creationId="{9EE8D849-0F44-DA57-29F5-93F63FE372BC}"/>
          </ac:picMkLst>
        </pc:picChg>
        <pc:picChg chg="add mod">
          <ac:chgData name="Alison Kleffner" userId="0bed3509-e787-48f4-9a13-47afcd2529d5" providerId="ADAL" clId="{0E082C90-5B0A-4CE0-9A2B-B680D0D48FB2}" dt="2022-08-04T15:28:09.771" v="6134" actId="1076"/>
          <ac:picMkLst>
            <pc:docMk/>
            <pc:sldMk cId="3218490232" sldId="257"/>
            <ac:picMk id="5" creationId="{D51E60DC-2903-1911-BE9E-F8C99C4A182F}"/>
          </ac:picMkLst>
        </pc:picChg>
        <pc:picChg chg="mod">
          <ac:chgData name="Alison Kleffner" userId="0bed3509-e787-48f4-9a13-47afcd2529d5" providerId="ADAL" clId="{0E082C90-5B0A-4CE0-9A2B-B680D0D48FB2}" dt="2022-08-03T20:24:39.094" v="5213"/>
          <ac:picMkLst>
            <pc:docMk/>
            <pc:sldMk cId="3218490232" sldId="257"/>
            <ac:picMk id="11" creationId="{A30FA53F-03F0-6B86-3FA6-15AB66ECD6FF}"/>
          </ac:picMkLst>
        </pc:picChg>
        <pc:picChg chg="mod">
          <ac:chgData name="Alison Kleffner" userId="0bed3509-e787-48f4-9a13-47afcd2529d5" providerId="ADAL" clId="{0E082C90-5B0A-4CE0-9A2B-B680D0D48FB2}" dt="2022-08-03T20:24:39.094" v="5213"/>
          <ac:picMkLst>
            <pc:docMk/>
            <pc:sldMk cId="3218490232" sldId="257"/>
            <ac:picMk id="12" creationId="{72B3BF14-4B66-8DF6-0106-4D0AA69A7854}"/>
          </ac:picMkLst>
        </pc:picChg>
        <pc:picChg chg="add del mod">
          <ac:chgData name="Alison Kleffner" userId="0bed3509-e787-48f4-9a13-47afcd2529d5" providerId="ADAL" clId="{0E082C90-5B0A-4CE0-9A2B-B680D0D48FB2}" dt="2022-08-03T20:32:13.797" v="5254" actId="478"/>
          <ac:picMkLst>
            <pc:docMk/>
            <pc:sldMk cId="3218490232" sldId="257"/>
            <ac:picMk id="15" creationId="{A4FB64B5-5497-086A-AFA0-A240397F3B58}"/>
          </ac:picMkLst>
        </pc:picChg>
        <pc:picChg chg="add mod modCrop">
          <ac:chgData name="Alison Kleffner" userId="0bed3509-e787-48f4-9a13-47afcd2529d5" providerId="ADAL" clId="{0E082C90-5B0A-4CE0-9A2B-B680D0D48FB2}" dt="2022-08-04T14:53:26.699" v="5815" actId="1076"/>
          <ac:picMkLst>
            <pc:docMk/>
            <pc:sldMk cId="3218490232" sldId="257"/>
            <ac:picMk id="27" creationId="{27E9A770-D205-B379-8BB4-83E8BC1DC05A}"/>
          </ac:picMkLst>
        </pc:picChg>
        <pc:picChg chg="add mod modCrop">
          <ac:chgData name="Alison Kleffner" userId="0bed3509-e787-48f4-9a13-47afcd2529d5" providerId="ADAL" clId="{0E082C90-5B0A-4CE0-9A2B-B680D0D48FB2}" dt="2022-08-04T14:53:19.283" v="5813" actId="1076"/>
          <ac:picMkLst>
            <pc:docMk/>
            <pc:sldMk cId="3218490232" sldId="257"/>
            <ac:picMk id="29" creationId="{8AE3097A-6D5E-2BE2-F351-6FFAF385C17A}"/>
          </ac:picMkLst>
        </pc:picChg>
      </pc:sldChg>
      <pc:sldChg chg="addSp delSp modSp new mod">
        <pc:chgData name="Alison Kleffner" userId="0bed3509-e787-48f4-9a13-47afcd2529d5" providerId="ADAL" clId="{0E082C90-5B0A-4CE0-9A2B-B680D0D48FB2}" dt="2022-08-04T16:47:37.276" v="7372" actId="20577"/>
        <pc:sldMkLst>
          <pc:docMk/>
          <pc:sldMk cId="1126330723" sldId="258"/>
        </pc:sldMkLst>
        <pc:spChg chg="add mod">
          <ac:chgData name="Alison Kleffner" userId="0bed3509-e787-48f4-9a13-47afcd2529d5" providerId="ADAL" clId="{0E082C90-5B0A-4CE0-9A2B-B680D0D48FB2}" dt="2022-08-04T16:47:37.276" v="7372" actId="20577"/>
          <ac:spMkLst>
            <pc:docMk/>
            <pc:sldMk cId="1126330723" sldId="258"/>
            <ac:spMk id="2" creationId="{835DB22E-26FB-846B-711F-50BF298AF301}"/>
          </ac:spMkLst>
        </pc:spChg>
        <pc:spChg chg="add del mod">
          <ac:chgData name="Alison Kleffner" userId="0bed3509-e787-48f4-9a13-47afcd2529d5" providerId="ADAL" clId="{0E082C90-5B0A-4CE0-9A2B-B680D0D48FB2}" dt="2022-08-03T20:31:15.708" v="5243" actId="478"/>
          <ac:spMkLst>
            <pc:docMk/>
            <pc:sldMk cId="1126330723" sldId="258"/>
            <ac:spMk id="3" creationId="{9DD949C8-E6EB-0396-12C1-9741FFEC3C2F}"/>
          </ac:spMkLst>
        </pc:spChg>
        <pc:spChg chg="mod">
          <ac:chgData name="Alison Kleffner" userId="0bed3509-e787-48f4-9a13-47afcd2529d5" providerId="ADAL" clId="{0E082C90-5B0A-4CE0-9A2B-B680D0D48FB2}" dt="2022-08-03T20:33:05.121" v="5255"/>
          <ac:spMkLst>
            <pc:docMk/>
            <pc:sldMk cId="1126330723" sldId="258"/>
            <ac:spMk id="13" creationId="{1D640E39-0858-F928-30FE-32424079EA1C}"/>
          </ac:spMkLst>
        </pc:spChg>
        <pc:spChg chg="mod">
          <ac:chgData name="Alison Kleffner" userId="0bed3509-e787-48f4-9a13-47afcd2529d5" providerId="ADAL" clId="{0E082C90-5B0A-4CE0-9A2B-B680D0D48FB2}" dt="2022-08-03T20:33:05.121" v="5255"/>
          <ac:spMkLst>
            <pc:docMk/>
            <pc:sldMk cId="1126330723" sldId="258"/>
            <ac:spMk id="14" creationId="{57F044B5-B736-9DAF-3DAE-62244BDEE5C1}"/>
          </ac:spMkLst>
        </pc:spChg>
        <pc:spChg chg="mod">
          <ac:chgData name="Alison Kleffner" userId="0bed3509-e787-48f4-9a13-47afcd2529d5" providerId="ADAL" clId="{0E082C90-5B0A-4CE0-9A2B-B680D0D48FB2}" dt="2022-08-03T20:33:05.121" v="5255"/>
          <ac:spMkLst>
            <pc:docMk/>
            <pc:sldMk cId="1126330723" sldId="258"/>
            <ac:spMk id="15" creationId="{E5DF4D04-2C30-5F1C-B171-FBE620F7E814}"/>
          </ac:spMkLst>
        </pc:spChg>
        <pc:spChg chg="add mod">
          <ac:chgData name="Alison Kleffner" userId="0bed3509-e787-48f4-9a13-47afcd2529d5" providerId="ADAL" clId="{0E082C90-5B0A-4CE0-9A2B-B680D0D48FB2}" dt="2022-08-04T14:43:56.138" v="5560" actId="20577"/>
          <ac:spMkLst>
            <pc:docMk/>
            <pc:sldMk cId="1126330723" sldId="258"/>
            <ac:spMk id="16" creationId="{F233FCA7-055D-3A46-7792-BC2E09273483}"/>
          </ac:spMkLst>
        </pc:spChg>
        <pc:grpChg chg="add del mod">
          <ac:chgData name="Alison Kleffner" userId="0bed3509-e787-48f4-9a13-47afcd2529d5" providerId="ADAL" clId="{0E082C90-5B0A-4CE0-9A2B-B680D0D48FB2}" dt="2022-08-04T16:14:09.282" v="6807" actId="478"/>
          <ac:grpSpMkLst>
            <pc:docMk/>
            <pc:sldMk cId="1126330723" sldId="258"/>
            <ac:grpSpMk id="9" creationId="{AA633515-4F29-0A27-2CB0-7C1A910E7C6F}"/>
          </ac:grpSpMkLst>
        </pc:grpChg>
        <pc:grpChg chg="add mod">
          <ac:chgData name="Alison Kleffner" userId="0bed3509-e787-48f4-9a13-47afcd2529d5" providerId="ADAL" clId="{0E082C90-5B0A-4CE0-9A2B-B680D0D48FB2}" dt="2022-08-03T20:33:05.121" v="5255"/>
          <ac:grpSpMkLst>
            <pc:docMk/>
            <pc:sldMk cId="1126330723" sldId="258"/>
            <ac:grpSpMk id="12" creationId="{77094138-F74F-77DD-7A77-6F6AA6DC96FB}"/>
          </ac:grpSpMkLst>
        </pc:grpChg>
        <pc:graphicFrameChg chg="add mod modGraphic">
          <ac:chgData name="Alison Kleffner" userId="0bed3509-e787-48f4-9a13-47afcd2529d5" providerId="ADAL" clId="{0E082C90-5B0A-4CE0-9A2B-B680D0D48FB2}" dt="2022-08-04T16:28:35.239" v="7325" actId="20577"/>
          <ac:graphicFrameMkLst>
            <pc:docMk/>
            <pc:sldMk cId="1126330723" sldId="258"/>
            <ac:graphicFrameMk id="4" creationId="{B5CEB5DD-6CD0-92FD-7FEB-A19A355CCA99}"/>
          </ac:graphicFrameMkLst>
        </pc:graphicFrameChg>
        <pc:graphicFrameChg chg="add mod">
          <ac:chgData name="Alison Kleffner" userId="0bed3509-e787-48f4-9a13-47afcd2529d5" providerId="ADAL" clId="{0E082C90-5B0A-4CE0-9A2B-B680D0D48FB2}" dt="2022-08-04T15:46:59.263" v="6793" actId="1076"/>
          <ac:graphicFrameMkLst>
            <pc:docMk/>
            <pc:sldMk cId="1126330723" sldId="258"/>
            <ac:graphicFrameMk id="5" creationId="{EAF49236-A88C-49FD-1804-2E3A630CCCED}"/>
          </ac:graphicFrameMkLst>
        </pc:graphicFrameChg>
        <pc:graphicFrameChg chg="add mod modGraphic">
          <ac:chgData name="Alison Kleffner" userId="0bed3509-e787-48f4-9a13-47afcd2529d5" providerId="ADAL" clId="{0E082C90-5B0A-4CE0-9A2B-B680D0D48FB2}" dt="2022-08-04T16:27:47.390" v="7200" actId="1076"/>
          <ac:graphicFrameMkLst>
            <pc:docMk/>
            <pc:sldMk cId="1126330723" sldId="258"/>
            <ac:graphicFrameMk id="6" creationId="{CAD3BD45-7E01-E54A-5994-B4281EFAF6BB}"/>
          </ac:graphicFrameMkLst>
        </pc:graphicFrameChg>
        <pc:graphicFrameChg chg="add mod modGraphic">
          <ac:chgData name="Alison Kleffner" userId="0bed3509-e787-48f4-9a13-47afcd2529d5" providerId="ADAL" clId="{0E082C90-5B0A-4CE0-9A2B-B680D0D48FB2}" dt="2022-08-04T16:28:48.889" v="7327" actId="798"/>
          <ac:graphicFrameMkLst>
            <pc:docMk/>
            <pc:sldMk cId="1126330723" sldId="258"/>
            <ac:graphicFrameMk id="7" creationId="{78272C50-CC05-4A3F-8A8D-BB076A946D31}"/>
          </ac:graphicFrameMkLst>
        </pc:graphicFrameChg>
        <pc:graphicFrameChg chg="add mod modGraphic">
          <ac:chgData name="Alison Kleffner" userId="0bed3509-e787-48f4-9a13-47afcd2529d5" providerId="ADAL" clId="{0E082C90-5B0A-4CE0-9A2B-B680D0D48FB2}" dt="2022-08-04T16:28:53.578" v="7328" actId="798"/>
          <ac:graphicFrameMkLst>
            <pc:docMk/>
            <pc:sldMk cId="1126330723" sldId="258"/>
            <ac:graphicFrameMk id="8" creationId="{18746E7E-0AA4-34E4-6C3A-44DAF51C4357}"/>
          </ac:graphicFrameMkLst>
        </pc:graphicFrameChg>
        <pc:picChg chg="mod">
          <ac:chgData name="Alison Kleffner" userId="0bed3509-e787-48f4-9a13-47afcd2529d5" providerId="ADAL" clId="{0E082C90-5B0A-4CE0-9A2B-B680D0D48FB2}" dt="2022-08-03T20:31:50.424" v="5247"/>
          <ac:picMkLst>
            <pc:docMk/>
            <pc:sldMk cId="1126330723" sldId="258"/>
            <ac:picMk id="10" creationId="{1F35A044-6BF3-5309-2E56-1FA20BF1F810}"/>
          </ac:picMkLst>
        </pc:picChg>
        <pc:picChg chg="mod">
          <ac:chgData name="Alison Kleffner" userId="0bed3509-e787-48f4-9a13-47afcd2529d5" providerId="ADAL" clId="{0E082C90-5B0A-4CE0-9A2B-B680D0D48FB2}" dt="2022-08-03T20:31:50.424" v="5247"/>
          <ac:picMkLst>
            <pc:docMk/>
            <pc:sldMk cId="1126330723" sldId="258"/>
            <ac:picMk id="11" creationId="{524A83B9-2D0E-EA05-F964-BF831B2E8376}"/>
          </ac:picMkLst>
        </pc:picChg>
        <pc:picChg chg="add mod modCrop">
          <ac:chgData name="Alison Kleffner" userId="0bed3509-e787-48f4-9a13-47afcd2529d5" providerId="ADAL" clId="{0E082C90-5B0A-4CE0-9A2B-B680D0D48FB2}" dt="2022-08-04T16:30:01.683" v="7330" actId="1076"/>
          <ac:picMkLst>
            <pc:docMk/>
            <pc:sldMk cId="1126330723" sldId="258"/>
            <ac:picMk id="18" creationId="{7A3510A3-0B7D-706C-031F-95E256717C93}"/>
          </ac:picMkLst>
        </pc:picChg>
      </pc:sldChg>
      <pc:sldChg chg="addSp modSp new mod">
        <pc:chgData name="Alison Kleffner" userId="0bed3509-e787-48f4-9a13-47afcd2529d5" providerId="ADAL" clId="{0E082C90-5B0A-4CE0-9A2B-B680D0D48FB2}" dt="2022-08-04T16:47:53.235" v="7375"/>
        <pc:sldMkLst>
          <pc:docMk/>
          <pc:sldMk cId="1514047594" sldId="259"/>
        </pc:sldMkLst>
        <pc:spChg chg="mod">
          <ac:chgData name="Alison Kleffner" userId="0bed3509-e787-48f4-9a13-47afcd2529d5" providerId="ADAL" clId="{0E082C90-5B0A-4CE0-9A2B-B680D0D48FB2}" dt="2022-08-03T20:37:42.411" v="5262"/>
          <ac:spMkLst>
            <pc:docMk/>
            <pc:sldMk cId="1514047594" sldId="259"/>
            <ac:spMk id="3" creationId="{5F1E4A05-3A73-FB4D-6DCE-72CD03CCC7EA}"/>
          </ac:spMkLst>
        </pc:spChg>
        <pc:spChg chg="mod">
          <ac:chgData name="Alison Kleffner" userId="0bed3509-e787-48f4-9a13-47afcd2529d5" providerId="ADAL" clId="{0E082C90-5B0A-4CE0-9A2B-B680D0D48FB2}" dt="2022-08-03T20:37:42.411" v="5262"/>
          <ac:spMkLst>
            <pc:docMk/>
            <pc:sldMk cId="1514047594" sldId="259"/>
            <ac:spMk id="4" creationId="{096F4583-B60F-BF6D-C815-D98978D87680}"/>
          </ac:spMkLst>
        </pc:spChg>
        <pc:spChg chg="mod">
          <ac:chgData name="Alison Kleffner" userId="0bed3509-e787-48f4-9a13-47afcd2529d5" providerId="ADAL" clId="{0E082C90-5B0A-4CE0-9A2B-B680D0D48FB2}" dt="2022-08-03T20:37:42.411" v="5262"/>
          <ac:spMkLst>
            <pc:docMk/>
            <pc:sldMk cId="1514047594" sldId="259"/>
            <ac:spMk id="5" creationId="{5965369E-9574-EE7F-C530-4507BF7C7648}"/>
          </ac:spMkLst>
        </pc:spChg>
        <pc:spChg chg="add mod">
          <ac:chgData name="Alison Kleffner" userId="0bed3509-e787-48f4-9a13-47afcd2529d5" providerId="ADAL" clId="{0E082C90-5B0A-4CE0-9A2B-B680D0D48FB2}" dt="2022-08-04T14:43:35.199" v="5553" actId="20577"/>
          <ac:spMkLst>
            <pc:docMk/>
            <pc:sldMk cId="1514047594" sldId="259"/>
            <ac:spMk id="11" creationId="{339183F6-EF76-763E-2F5C-5CE7553A9CE3}"/>
          </ac:spMkLst>
        </pc:spChg>
        <pc:spChg chg="add mod">
          <ac:chgData name="Alison Kleffner" userId="0bed3509-e787-48f4-9a13-47afcd2529d5" providerId="ADAL" clId="{0E082C90-5B0A-4CE0-9A2B-B680D0D48FB2}" dt="2022-08-04T16:47:53.235" v="7375"/>
          <ac:spMkLst>
            <pc:docMk/>
            <pc:sldMk cId="1514047594" sldId="259"/>
            <ac:spMk id="12" creationId="{C75C98E0-8A6B-A392-5F12-00BACBA9AA56}"/>
          </ac:spMkLst>
        </pc:spChg>
        <pc:grpChg chg="add mod">
          <ac:chgData name="Alison Kleffner" userId="0bed3509-e787-48f4-9a13-47afcd2529d5" providerId="ADAL" clId="{0E082C90-5B0A-4CE0-9A2B-B680D0D48FB2}" dt="2022-08-03T20:37:42.411" v="5262"/>
          <ac:grpSpMkLst>
            <pc:docMk/>
            <pc:sldMk cId="1514047594" sldId="259"/>
            <ac:grpSpMk id="2" creationId="{5E7DE5A6-F486-F295-93D2-8FB5B3A21701}"/>
          </ac:grpSpMkLst>
        </pc:grpChg>
        <pc:graphicFrameChg chg="add mod modGraphic">
          <ac:chgData name="Alison Kleffner" userId="0bed3509-e787-48f4-9a13-47afcd2529d5" providerId="ADAL" clId="{0E082C90-5B0A-4CE0-9A2B-B680D0D48FB2}" dt="2022-08-04T15:40:58.877" v="6493" actId="1076"/>
          <ac:graphicFrameMkLst>
            <pc:docMk/>
            <pc:sldMk cId="1514047594" sldId="259"/>
            <ac:graphicFrameMk id="6" creationId="{8EC09343-9DEB-93EE-0240-88FC0CEE9DC4}"/>
          </ac:graphicFrameMkLst>
        </pc:graphicFrameChg>
        <pc:graphicFrameChg chg="add mod modGraphic">
          <ac:chgData name="Alison Kleffner" userId="0bed3509-e787-48f4-9a13-47afcd2529d5" providerId="ADAL" clId="{0E082C90-5B0A-4CE0-9A2B-B680D0D48FB2}" dt="2022-08-04T15:46:22.226" v="6781" actId="20577"/>
          <ac:graphicFrameMkLst>
            <pc:docMk/>
            <pc:sldMk cId="1514047594" sldId="259"/>
            <ac:graphicFrameMk id="7" creationId="{AEBAF53E-E02B-7EC1-50E7-9311368135C2}"/>
          </ac:graphicFrameMkLst>
        </pc:graphicFrameChg>
        <pc:picChg chg="add mod">
          <ac:chgData name="Alison Kleffner" userId="0bed3509-e787-48f4-9a13-47afcd2529d5" providerId="ADAL" clId="{0E082C90-5B0A-4CE0-9A2B-B680D0D48FB2}" dt="2022-08-04T15:46:31.158" v="6786" actId="1076"/>
          <ac:picMkLst>
            <pc:docMk/>
            <pc:sldMk cId="1514047594" sldId="259"/>
            <ac:picMk id="8" creationId="{AC77CD94-C764-2AD9-387A-547331032576}"/>
          </ac:picMkLst>
        </pc:picChg>
        <pc:picChg chg="add mod">
          <ac:chgData name="Alison Kleffner" userId="0bed3509-e787-48f4-9a13-47afcd2529d5" providerId="ADAL" clId="{0E082C90-5B0A-4CE0-9A2B-B680D0D48FB2}" dt="2022-08-04T15:41:00.329" v="6494" actId="1076"/>
          <ac:picMkLst>
            <pc:docMk/>
            <pc:sldMk cId="1514047594" sldId="259"/>
            <ac:picMk id="10" creationId="{DDF3ABCA-E0DD-AFE7-DB18-DF7B34DDA00E}"/>
          </ac:picMkLst>
        </pc:picChg>
      </pc:sldChg>
      <pc:sldMasterChg chg="modSp modSldLayout">
        <pc:chgData name="Alison Kleffner" userId="0bed3509-e787-48f4-9a13-47afcd2529d5" providerId="ADAL" clId="{0E082C90-5B0A-4CE0-9A2B-B680D0D48FB2}" dt="2022-08-03T16:13:40.246" v="5119"/>
        <pc:sldMasterMkLst>
          <pc:docMk/>
          <pc:sldMasterMk cId="1990599788" sldId="2147483662"/>
        </pc:sldMasterMkLst>
        <pc:spChg chg="mod">
          <ac:chgData name="Alison Kleffner" userId="0bed3509-e787-48f4-9a13-47afcd2529d5" providerId="ADAL" clId="{0E082C90-5B0A-4CE0-9A2B-B680D0D48FB2}" dt="2022-08-03T16:13:40.246" v="5119"/>
          <ac:spMkLst>
            <pc:docMk/>
            <pc:sldMasterMk cId="1990599788" sldId="2147483662"/>
            <ac:spMk id="2" creationId="{00000000-0000-0000-0000-000000000000}"/>
          </ac:spMkLst>
        </pc:spChg>
        <pc:spChg chg="mod">
          <ac:chgData name="Alison Kleffner" userId="0bed3509-e787-48f4-9a13-47afcd2529d5" providerId="ADAL" clId="{0E082C90-5B0A-4CE0-9A2B-B680D0D48FB2}" dt="2022-08-03T16:13:40.246" v="5119"/>
          <ac:spMkLst>
            <pc:docMk/>
            <pc:sldMasterMk cId="1990599788" sldId="2147483662"/>
            <ac:spMk id="3" creationId="{00000000-0000-0000-0000-000000000000}"/>
          </ac:spMkLst>
        </pc:spChg>
        <pc:spChg chg="mod">
          <ac:chgData name="Alison Kleffner" userId="0bed3509-e787-48f4-9a13-47afcd2529d5" providerId="ADAL" clId="{0E082C90-5B0A-4CE0-9A2B-B680D0D48FB2}" dt="2022-08-03T16:13:40.246" v="5119"/>
          <ac:spMkLst>
            <pc:docMk/>
            <pc:sldMasterMk cId="1990599788" sldId="2147483662"/>
            <ac:spMk id="4" creationId="{00000000-0000-0000-0000-000000000000}"/>
          </ac:spMkLst>
        </pc:spChg>
        <pc:spChg chg="mod">
          <ac:chgData name="Alison Kleffner" userId="0bed3509-e787-48f4-9a13-47afcd2529d5" providerId="ADAL" clId="{0E082C90-5B0A-4CE0-9A2B-B680D0D48FB2}" dt="2022-08-03T16:13:40.246" v="5119"/>
          <ac:spMkLst>
            <pc:docMk/>
            <pc:sldMasterMk cId="1990599788" sldId="2147483662"/>
            <ac:spMk id="5" creationId="{00000000-0000-0000-0000-000000000000}"/>
          </ac:spMkLst>
        </pc:spChg>
        <pc:spChg chg="mod">
          <ac:chgData name="Alison Kleffner" userId="0bed3509-e787-48f4-9a13-47afcd2529d5" providerId="ADAL" clId="{0E082C90-5B0A-4CE0-9A2B-B680D0D48FB2}" dt="2022-08-03T16:13:40.246" v="5119"/>
          <ac:spMkLst>
            <pc:docMk/>
            <pc:sldMasterMk cId="1990599788" sldId="2147483662"/>
            <ac:spMk id="6" creationId="{00000000-0000-0000-0000-000000000000}"/>
          </ac:spMkLst>
        </pc:spChg>
        <pc:picChg chg="mod">
          <ac:chgData name="Alison Kleffner" userId="0bed3509-e787-48f4-9a13-47afcd2529d5" providerId="ADAL" clId="{0E082C90-5B0A-4CE0-9A2B-B680D0D48FB2}" dt="2022-08-03T16:13:40.246" v="5119"/>
          <ac:picMkLst>
            <pc:docMk/>
            <pc:sldMasterMk cId="1990599788" sldId="2147483662"/>
            <ac:picMk id="7" creationId="{F0217068-27FE-60B9-3846-EDE0D2D16697}"/>
          </ac:picMkLst>
        </pc:picChg>
        <pc:sldLayoutChg chg="modSp">
          <pc:chgData name="Alison Kleffner" userId="0bed3509-e787-48f4-9a13-47afcd2529d5" providerId="ADAL" clId="{0E082C90-5B0A-4CE0-9A2B-B680D0D48FB2}" dt="2022-08-03T16:13:40.246" v="5119"/>
          <pc:sldLayoutMkLst>
            <pc:docMk/>
            <pc:sldMasterMk cId="1990599788" sldId="2147483662"/>
            <pc:sldLayoutMk cId="2952736969" sldId="2147483663"/>
          </pc:sldLayoutMkLst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2952736969" sldId="2147483663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2952736969" sldId="2147483663"/>
              <ac:spMk id="3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40.246" v="5119"/>
          <pc:sldLayoutMkLst>
            <pc:docMk/>
            <pc:sldMasterMk cId="1990599788" sldId="2147483662"/>
            <pc:sldLayoutMk cId="2815646600" sldId="2147483665"/>
          </pc:sldLayoutMkLst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2815646600" sldId="2147483665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2815646600" sldId="2147483665"/>
              <ac:spMk id="3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40.246" v="5119"/>
          <pc:sldLayoutMkLst>
            <pc:docMk/>
            <pc:sldMasterMk cId="1990599788" sldId="2147483662"/>
            <pc:sldLayoutMk cId="345677793" sldId="2147483666"/>
          </pc:sldLayoutMkLst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345677793" sldId="2147483666"/>
              <ac:spMk id="3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345677793" sldId="2147483666"/>
              <ac:spMk id="4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40.246" v="5119"/>
          <pc:sldLayoutMkLst>
            <pc:docMk/>
            <pc:sldMasterMk cId="1990599788" sldId="2147483662"/>
            <pc:sldLayoutMk cId="3697406192" sldId="2147483667"/>
          </pc:sldLayoutMkLst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3697406192" sldId="2147483667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3697406192" sldId="2147483667"/>
              <ac:spMk id="3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3697406192" sldId="2147483667"/>
              <ac:spMk id="4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3697406192" sldId="2147483667"/>
              <ac:spMk id="5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3697406192" sldId="2147483667"/>
              <ac:spMk id="6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40.246" v="5119"/>
          <pc:sldLayoutMkLst>
            <pc:docMk/>
            <pc:sldMasterMk cId="1990599788" sldId="2147483662"/>
            <pc:sldLayoutMk cId="1490403045" sldId="2147483670"/>
          </pc:sldLayoutMkLst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1490403045" sldId="2147483670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1490403045" sldId="2147483670"/>
              <ac:spMk id="3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1490403045" sldId="2147483670"/>
              <ac:spMk id="4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40.246" v="5119"/>
          <pc:sldLayoutMkLst>
            <pc:docMk/>
            <pc:sldMasterMk cId="1990599788" sldId="2147483662"/>
            <pc:sldLayoutMk cId="1703664178" sldId="2147483671"/>
          </pc:sldLayoutMkLst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1703664178" sldId="2147483671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1703664178" sldId="2147483671"/>
              <ac:spMk id="3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1703664178" sldId="2147483671"/>
              <ac:spMk id="4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40.246" v="5119"/>
          <pc:sldLayoutMkLst>
            <pc:docMk/>
            <pc:sldMasterMk cId="1990599788" sldId="2147483662"/>
            <pc:sldLayoutMk cId="1694917988" sldId="2147483673"/>
          </pc:sldLayoutMkLst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1694917988" sldId="2147483673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40.246" v="5119"/>
            <ac:spMkLst>
              <pc:docMk/>
              <pc:sldMasterMk cId="1990599788" sldId="2147483662"/>
              <pc:sldLayoutMk cId="1694917988" sldId="2147483673"/>
              <ac:spMk id="3" creationId="{00000000-0000-0000-0000-000000000000}"/>
            </ac:spMkLst>
          </pc:spChg>
        </pc:sldLayoutChg>
      </pc:sldMasterChg>
      <pc:sldMasterChg chg="modSp modSldLayout">
        <pc:chgData name="Alison Kleffner" userId="0bed3509-e787-48f4-9a13-47afcd2529d5" providerId="ADAL" clId="{0E082C90-5B0A-4CE0-9A2B-B680D0D48FB2}" dt="2022-08-03T16:13:37.660" v="5118"/>
        <pc:sldMasterMkLst>
          <pc:docMk/>
          <pc:sldMasterMk cId="637569092" sldId="2147483675"/>
        </pc:sldMasterMkLst>
        <pc:spChg chg="mod">
          <ac:chgData name="Alison Kleffner" userId="0bed3509-e787-48f4-9a13-47afcd2529d5" providerId="ADAL" clId="{0E082C90-5B0A-4CE0-9A2B-B680D0D48FB2}" dt="2022-08-03T16:13:37.660" v="5118"/>
          <ac:spMkLst>
            <pc:docMk/>
            <pc:sldMasterMk cId="637569092" sldId="2147483675"/>
            <ac:spMk id="2" creationId="{00000000-0000-0000-0000-000000000000}"/>
          </ac:spMkLst>
        </pc:spChg>
        <pc:spChg chg="mod">
          <ac:chgData name="Alison Kleffner" userId="0bed3509-e787-48f4-9a13-47afcd2529d5" providerId="ADAL" clId="{0E082C90-5B0A-4CE0-9A2B-B680D0D48FB2}" dt="2022-08-03T16:13:37.660" v="5118"/>
          <ac:spMkLst>
            <pc:docMk/>
            <pc:sldMasterMk cId="637569092" sldId="2147483675"/>
            <ac:spMk id="3" creationId="{00000000-0000-0000-0000-000000000000}"/>
          </ac:spMkLst>
        </pc:spChg>
        <pc:spChg chg="mod">
          <ac:chgData name="Alison Kleffner" userId="0bed3509-e787-48f4-9a13-47afcd2529d5" providerId="ADAL" clId="{0E082C90-5B0A-4CE0-9A2B-B680D0D48FB2}" dt="2022-08-03T16:13:37.660" v="5118"/>
          <ac:spMkLst>
            <pc:docMk/>
            <pc:sldMasterMk cId="637569092" sldId="2147483675"/>
            <ac:spMk id="4" creationId="{00000000-0000-0000-0000-000000000000}"/>
          </ac:spMkLst>
        </pc:spChg>
        <pc:spChg chg="mod">
          <ac:chgData name="Alison Kleffner" userId="0bed3509-e787-48f4-9a13-47afcd2529d5" providerId="ADAL" clId="{0E082C90-5B0A-4CE0-9A2B-B680D0D48FB2}" dt="2022-08-03T16:13:37.660" v="5118"/>
          <ac:spMkLst>
            <pc:docMk/>
            <pc:sldMasterMk cId="637569092" sldId="2147483675"/>
            <ac:spMk id="5" creationId="{00000000-0000-0000-0000-000000000000}"/>
          </ac:spMkLst>
        </pc:spChg>
        <pc:spChg chg="mod">
          <ac:chgData name="Alison Kleffner" userId="0bed3509-e787-48f4-9a13-47afcd2529d5" providerId="ADAL" clId="{0E082C90-5B0A-4CE0-9A2B-B680D0D48FB2}" dt="2022-08-03T16:13:37.660" v="5118"/>
          <ac:spMkLst>
            <pc:docMk/>
            <pc:sldMasterMk cId="637569092" sldId="2147483675"/>
            <ac:spMk id="6" creationId="{00000000-0000-0000-0000-000000000000}"/>
          </ac:spMkLst>
        </pc:spChg>
        <pc:picChg chg="mod">
          <ac:chgData name="Alison Kleffner" userId="0bed3509-e787-48f4-9a13-47afcd2529d5" providerId="ADAL" clId="{0E082C90-5B0A-4CE0-9A2B-B680D0D48FB2}" dt="2022-08-03T16:13:37.660" v="5118"/>
          <ac:picMkLst>
            <pc:docMk/>
            <pc:sldMasterMk cId="637569092" sldId="2147483675"/>
            <ac:picMk id="7" creationId="{8105930D-9119-D93F-BA04-459008C1F5E1}"/>
          </ac:picMkLst>
        </pc:picChg>
        <pc:sldLayoutChg chg="modSp">
          <pc:chgData name="Alison Kleffner" userId="0bed3509-e787-48f4-9a13-47afcd2529d5" providerId="ADAL" clId="{0E082C90-5B0A-4CE0-9A2B-B680D0D48FB2}" dt="2022-08-03T16:13:37.660" v="5118"/>
          <pc:sldLayoutMkLst>
            <pc:docMk/>
            <pc:sldMasterMk cId="637569092" sldId="2147483675"/>
            <pc:sldLayoutMk cId="519983798" sldId="2147483676"/>
          </pc:sldLayoutMkLst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519983798" sldId="2147483676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519983798" sldId="2147483676"/>
              <ac:spMk id="3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37.660" v="5118"/>
          <pc:sldLayoutMkLst>
            <pc:docMk/>
            <pc:sldMasterMk cId="637569092" sldId="2147483675"/>
            <pc:sldLayoutMk cId="2895519149" sldId="2147483678"/>
          </pc:sldLayoutMkLst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2895519149" sldId="2147483678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2895519149" sldId="2147483678"/>
              <ac:spMk id="3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37.660" v="5118"/>
          <pc:sldLayoutMkLst>
            <pc:docMk/>
            <pc:sldMasterMk cId="637569092" sldId="2147483675"/>
            <pc:sldLayoutMk cId="1357470364" sldId="2147483679"/>
          </pc:sldLayoutMkLst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1357470364" sldId="2147483679"/>
              <ac:spMk id="3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1357470364" sldId="2147483679"/>
              <ac:spMk id="4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37.660" v="5118"/>
          <pc:sldLayoutMkLst>
            <pc:docMk/>
            <pc:sldMasterMk cId="637569092" sldId="2147483675"/>
            <pc:sldLayoutMk cId="2889915932" sldId="2147483680"/>
          </pc:sldLayoutMkLst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2889915932" sldId="2147483680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2889915932" sldId="2147483680"/>
              <ac:spMk id="3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2889915932" sldId="2147483680"/>
              <ac:spMk id="4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2889915932" sldId="2147483680"/>
              <ac:spMk id="5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2889915932" sldId="2147483680"/>
              <ac:spMk id="6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37.660" v="5118"/>
          <pc:sldLayoutMkLst>
            <pc:docMk/>
            <pc:sldMasterMk cId="637569092" sldId="2147483675"/>
            <pc:sldLayoutMk cId="1982604295" sldId="2147483683"/>
          </pc:sldLayoutMkLst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1982604295" sldId="2147483683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1982604295" sldId="2147483683"/>
              <ac:spMk id="3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1982604295" sldId="2147483683"/>
              <ac:spMk id="4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37.660" v="5118"/>
          <pc:sldLayoutMkLst>
            <pc:docMk/>
            <pc:sldMasterMk cId="637569092" sldId="2147483675"/>
            <pc:sldLayoutMk cId="944867849" sldId="2147483684"/>
          </pc:sldLayoutMkLst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944867849" sldId="2147483684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944867849" sldId="2147483684"/>
              <ac:spMk id="3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944867849" sldId="2147483684"/>
              <ac:spMk id="4" creationId="{00000000-0000-0000-0000-000000000000}"/>
            </ac:spMkLst>
          </pc:spChg>
        </pc:sldLayoutChg>
        <pc:sldLayoutChg chg="modSp">
          <pc:chgData name="Alison Kleffner" userId="0bed3509-e787-48f4-9a13-47afcd2529d5" providerId="ADAL" clId="{0E082C90-5B0A-4CE0-9A2B-B680D0D48FB2}" dt="2022-08-03T16:13:37.660" v="5118"/>
          <pc:sldLayoutMkLst>
            <pc:docMk/>
            <pc:sldMasterMk cId="637569092" sldId="2147483675"/>
            <pc:sldLayoutMk cId="3438578041" sldId="2147483686"/>
          </pc:sldLayoutMkLst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3438578041" sldId="2147483686"/>
              <ac:spMk id="2" creationId="{00000000-0000-0000-0000-000000000000}"/>
            </ac:spMkLst>
          </pc:spChg>
          <pc:spChg chg="mod">
            <ac:chgData name="Alison Kleffner" userId="0bed3509-e787-48f4-9a13-47afcd2529d5" providerId="ADAL" clId="{0E082C90-5B0A-4CE0-9A2B-B680D0D48FB2}" dt="2022-08-03T16:13:37.660" v="5118"/>
            <ac:spMkLst>
              <pc:docMk/>
              <pc:sldMasterMk cId="637569092" sldId="2147483675"/>
              <pc:sldLayoutMk cId="3438578041" sldId="2147483686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1AECF-D4C7-4C37-9708-94D1C4535CC1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2625" y="1143000"/>
            <a:ext cx="54927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07741-6460-4BA5-9F4E-72E7D6D68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98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20301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1pPr>
    <a:lvl2pPr marL="310153" algn="l" defTabSz="620301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2pPr>
    <a:lvl3pPr marL="620301" algn="l" defTabSz="620301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3pPr>
    <a:lvl4pPr marL="930451" algn="l" defTabSz="620301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4pPr>
    <a:lvl5pPr marL="1240601" algn="l" defTabSz="620301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5pPr>
    <a:lvl6pPr marL="1550754" algn="l" defTabSz="620301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6pPr>
    <a:lvl7pPr marL="1860905" algn="l" defTabSz="620301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7pPr>
    <a:lvl8pPr marL="2171053" algn="l" defTabSz="620301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8pPr>
    <a:lvl9pPr marL="2481206" algn="l" defTabSz="620301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1950" y="3067792"/>
            <a:ext cx="25031700" cy="6526107"/>
          </a:xfrm>
        </p:spPr>
        <p:txBody>
          <a:bodyPr anchor="b"/>
          <a:lstStyle>
            <a:lvl1pPr algn="ctr">
              <a:defRPr sz="1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1950" y="9845571"/>
            <a:ext cx="25031700" cy="4525749"/>
          </a:xfrm>
        </p:spPr>
        <p:txBody>
          <a:bodyPr/>
          <a:lstStyle>
            <a:lvl1pPr marL="0" indent="0" algn="ctr">
              <a:buNone/>
              <a:defRPr sz="6560"/>
            </a:lvl1pPr>
            <a:lvl2pPr marL="1249665" indent="0" algn="ctr">
              <a:buNone/>
              <a:defRPr sz="5467"/>
            </a:lvl2pPr>
            <a:lvl3pPr marL="2499330" indent="0" algn="ctr">
              <a:buNone/>
              <a:defRPr sz="4920"/>
            </a:lvl3pPr>
            <a:lvl4pPr marL="3748994" indent="0" algn="ctr">
              <a:buNone/>
              <a:defRPr sz="4373"/>
            </a:lvl4pPr>
            <a:lvl5pPr marL="4998659" indent="0" algn="ctr">
              <a:buNone/>
              <a:defRPr sz="4373"/>
            </a:lvl5pPr>
            <a:lvl6pPr marL="6248324" indent="0" algn="ctr">
              <a:buNone/>
              <a:defRPr sz="4373"/>
            </a:lvl6pPr>
            <a:lvl7pPr marL="7497989" indent="0" algn="ctr">
              <a:buNone/>
              <a:defRPr sz="4373"/>
            </a:lvl7pPr>
            <a:lvl8pPr marL="8747653" indent="0" algn="ctr">
              <a:buNone/>
              <a:defRPr sz="4373"/>
            </a:lvl8pPr>
            <a:lvl9pPr marL="9997318" indent="0" algn="ctr">
              <a:buNone/>
              <a:defRPr sz="437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856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20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84414" y="998008"/>
            <a:ext cx="7196614" cy="1588569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94573" y="998008"/>
            <a:ext cx="21172646" cy="158856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239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958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18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7189" y="4673285"/>
            <a:ext cx="28786455" cy="7797481"/>
          </a:xfrm>
        </p:spPr>
        <p:txBody>
          <a:bodyPr anchor="b"/>
          <a:lstStyle>
            <a:lvl1pPr>
              <a:defRPr sz="1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7189" y="12544534"/>
            <a:ext cx="28786455" cy="4100511"/>
          </a:xfrm>
        </p:spPr>
        <p:txBody>
          <a:bodyPr/>
          <a:lstStyle>
            <a:lvl1pPr marL="0" indent="0">
              <a:buNone/>
              <a:defRPr sz="6560">
                <a:solidFill>
                  <a:schemeClr val="tx1">
                    <a:tint val="75000"/>
                  </a:schemeClr>
                </a:solidFill>
              </a:defRPr>
            </a:lvl1pPr>
            <a:lvl2pPr marL="1249665" indent="0">
              <a:buNone/>
              <a:defRPr sz="5467">
                <a:solidFill>
                  <a:schemeClr val="tx1">
                    <a:tint val="75000"/>
                  </a:schemeClr>
                </a:solidFill>
              </a:defRPr>
            </a:lvl2pPr>
            <a:lvl3pPr marL="2499330" indent="0">
              <a:buNone/>
              <a:defRPr sz="4920">
                <a:solidFill>
                  <a:schemeClr val="tx1">
                    <a:tint val="75000"/>
                  </a:schemeClr>
                </a:solidFill>
              </a:defRPr>
            </a:lvl3pPr>
            <a:lvl4pPr marL="3748994" indent="0">
              <a:buNone/>
              <a:defRPr sz="4373">
                <a:solidFill>
                  <a:schemeClr val="tx1">
                    <a:tint val="75000"/>
                  </a:schemeClr>
                </a:solidFill>
              </a:defRPr>
            </a:lvl4pPr>
            <a:lvl5pPr marL="4998659" indent="0">
              <a:buNone/>
              <a:defRPr sz="4373">
                <a:solidFill>
                  <a:schemeClr val="tx1">
                    <a:tint val="75000"/>
                  </a:schemeClr>
                </a:solidFill>
              </a:defRPr>
            </a:lvl5pPr>
            <a:lvl6pPr marL="6248324" indent="0">
              <a:buNone/>
              <a:defRPr sz="4373">
                <a:solidFill>
                  <a:schemeClr val="tx1">
                    <a:tint val="75000"/>
                  </a:schemeClr>
                </a:solidFill>
              </a:defRPr>
            </a:lvl6pPr>
            <a:lvl7pPr marL="7497989" indent="0">
              <a:buNone/>
              <a:defRPr sz="4373">
                <a:solidFill>
                  <a:schemeClr val="tx1">
                    <a:tint val="75000"/>
                  </a:schemeClr>
                </a:solidFill>
              </a:defRPr>
            </a:lvl7pPr>
            <a:lvl8pPr marL="8747653" indent="0">
              <a:buNone/>
              <a:defRPr sz="4373">
                <a:solidFill>
                  <a:schemeClr val="tx1">
                    <a:tint val="75000"/>
                  </a:schemeClr>
                </a:solidFill>
              </a:defRPr>
            </a:lvl8pPr>
            <a:lvl9pPr marL="9997318" indent="0">
              <a:buNone/>
              <a:defRPr sz="43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96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94573" y="4990042"/>
            <a:ext cx="14184630" cy="118936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896398" y="4990042"/>
            <a:ext cx="14184630" cy="118936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56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8920" y="998009"/>
            <a:ext cx="28786455" cy="36232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8921" y="4595179"/>
            <a:ext cx="14119442" cy="2252026"/>
          </a:xfrm>
        </p:spPr>
        <p:txBody>
          <a:bodyPr anchor="b"/>
          <a:lstStyle>
            <a:lvl1pPr marL="0" indent="0">
              <a:buNone/>
              <a:defRPr sz="6560" b="1"/>
            </a:lvl1pPr>
            <a:lvl2pPr marL="1249665" indent="0">
              <a:buNone/>
              <a:defRPr sz="5467" b="1"/>
            </a:lvl2pPr>
            <a:lvl3pPr marL="2499330" indent="0">
              <a:buNone/>
              <a:defRPr sz="4920" b="1"/>
            </a:lvl3pPr>
            <a:lvl4pPr marL="3748994" indent="0">
              <a:buNone/>
              <a:defRPr sz="4373" b="1"/>
            </a:lvl4pPr>
            <a:lvl5pPr marL="4998659" indent="0">
              <a:buNone/>
              <a:defRPr sz="4373" b="1"/>
            </a:lvl5pPr>
            <a:lvl6pPr marL="6248324" indent="0">
              <a:buNone/>
              <a:defRPr sz="4373" b="1"/>
            </a:lvl6pPr>
            <a:lvl7pPr marL="7497989" indent="0">
              <a:buNone/>
              <a:defRPr sz="4373" b="1"/>
            </a:lvl7pPr>
            <a:lvl8pPr marL="8747653" indent="0">
              <a:buNone/>
              <a:defRPr sz="4373" b="1"/>
            </a:lvl8pPr>
            <a:lvl9pPr marL="9997318" indent="0">
              <a:buNone/>
              <a:defRPr sz="43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98921" y="6847205"/>
            <a:ext cx="14119442" cy="10071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896398" y="4595179"/>
            <a:ext cx="14188977" cy="2252026"/>
          </a:xfrm>
        </p:spPr>
        <p:txBody>
          <a:bodyPr anchor="b"/>
          <a:lstStyle>
            <a:lvl1pPr marL="0" indent="0">
              <a:buNone/>
              <a:defRPr sz="6560" b="1"/>
            </a:lvl1pPr>
            <a:lvl2pPr marL="1249665" indent="0">
              <a:buNone/>
              <a:defRPr sz="5467" b="1"/>
            </a:lvl2pPr>
            <a:lvl3pPr marL="2499330" indent="0">
              <a:buNone/>
              <a:defRPr sz="4920" b="1"/>
            </a:lvl3pPr>
            <a:lvl4pPr marL="3748994" indent="0">
              <a:buNone/>
              <a:defRPr sz="4373" b="1"/>
            </a:lvl4pPr>
            <a:lvl5pPr marL="4998659" indent="0">
              <a:buNone/>
              <a:defRPr sz="4373" b="1"/>
            </a:lvl5pPr>
            <a:lvl6pPr marL="6248324" indent="0">
              <a:buNone/>
              <a:defRPr sz="4373" b="1"/>
            </a:lvl6pPr>
            <a:lvl7pPr marL="7497989" indent="0">
              <a:buNone/>
              <a:defRPr sz="4373" b="1"/>
            </a:lvl7pPr>
            <a:lvl8pPr marL="8747653" indent="0">
              <a:buNone/>
              <a:defRPr sz="4373" b="1"/>
            </a:lvl8pPr>
            <a:lvl9pPr marL="9997318" indent="0">
              <a:buNone/>
              <a:defRPr sz="43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896398" y="6847205"/>
            <a:ext cx="14188977" cy="10071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039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404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430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8921" y="1249680"/>
            <a:ext cx="10764499" cy="4373880"/>
          </a:xfrm>
        </p:spPr>
        <p:txBody>
          <a:bodyPr anchor="b"/>
          <a:lstStyle>
            <a:lvl1pPr>
              <a:defRPr sz="87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8977" y="2698963"/>
            <a:ext cx="16896398" cy="13321242"/>
          </a:xfrm>
        </p:spPr>
        <p:txBody>
          <a:bodyPr/>
          <a:lstStyle>
            <a:lvl1pPr>
              <a:defRPr sz="8747"/>
            </a:lvl1pPr>
            <a:lvl2pPr>
              <a:defRPr sz="7653"/>
            </a:lvl2pPr>
            <a:lvl3pPr>
              <a:defRPr sz="6560"/>
            </a:lvl3pPr>
            <a:lvl4pPr>
              <a:defRPr sz="5467"/>
            </a:lvl4pPr>
            <a:lvl5pPr>
              <a:defRPr sz="5467"/>
            </a:lvl5pPr>
            <a:lvl6pPr>
              <a:defRPr sz="5467"/>
            </a:lvl6pPr>
            <a:lvl7pPr>
              <a:defRPr sz="5467"/>
            </a:lvl7pPr>
            <a:lvl8pPr>
              <a:defRPr sz="5467"/>
            </a:lvl8pPr>
            <a:lvl9pPr>
              <a:defRPr sz="54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98921" y="5623560"/>
            <a:ext cx="10764499" cy="10418341"/>
          </a:xfrm>
        </p:spPr>
        <p:txBody>
          <a:bodyPr/>
          <a:lstStyle>
            <a:lvl1pPr marL="0" indent="0">
              <a:buNone/>
              <a:defRPr sz="4373"/>
            </a:lvl1pPr>
            <a:lvl2pPr marL="1249665" indent="0">
              <a:buNone/>
              <a:defRPr sz="3827"/>
            </a:lvl2pPr>
            <a:lvl3pPr marL="2499330" indent="0">
              <a:buNone/>
              <a:defRPr sz="3280"/>
            </a:lvl3pPr>
            <a:lvl4pPr marL="3748994" indent="0">
              <a:buNone/>
              <a:defRPr sz="2733"/>
            </a:lvl4pPr>
            <a:lvl5pPr marL="4998659" indent="0">
              <a:buNone/>
              <a:defRPr sz="2733"/>
            </a:lvl5pPr>
            <a:lvl6pPr marL="6248324" indent="0">
              <a:buNone/>
              <a:defRPr sz="2733"/>
            </a:lvl6pPr>
            <a:lvl7pPr marL="7497989" indent="0">
              <a:buNone/>
              <a:defRPr sz="2733"/>
            </a:lvl7pPr>
            <a:lvl8pPr marL="8747653" indent="0">
              <a:buNone/>
              <a:defRPr sz="2733"/>
            </a:lvl8pPr>
            <a:lvl9pPr marL="9997318" indent="0">
              <a:buNone/>
              <a:defRPr sz="27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638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8921" y="1249680"/>
            <a:ext cx="10764499" cy="4373880"/>
          </a:xfrm>
        </p:spPr>
        <p:txBody>
          <a:bodyPr anchor="b"/>
          <a:lstStyle>
            <a:lvl1pPr>
              <a:defRPr sz="87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188977" y="2698963"/>
            <a:ext cx="16896398" cy="13321242"/>
          </a:xfrm>
        </p:spPr>
        <p:txBody>
          <a:bodyPr anchor="t"/>
          <a:lstStyle>
            <a:lvl1pPr marL="0" indent="0">
              <a:buNone/>
              <a:defRPr sz="8747"/>
            </a:lvl1pPr>
            <a:lvl2pPr marL="1249665" indent="0">
              <a:buNone/>
              <a:defRPr sz="7653"/>
            </a:lvl2pPr>
            <a:lvl3pPr marL="2499330" indent="0">
              <a:buNone/>
              <a:defRPr sz="6560"/>
            </a:lvl3pPr>
            <a:lvl4pPr marL="3748994" indent="0">
              <a:buNone/>
              <a:defRPr sz="5467"/>
            </a:lvl4pPr>
            <a:lvl5pPr marL="4998659" indent="0">
              <a:buNone/>
              <a:defRPr sz="5467"/>
            </a:lvl5pPr>
            <a:lvl6pPr marL="6248324" indent="0">
              <a:buNone/>
              <a:defRPr sz="5467"/>
            </a:lvl6pPr>
            <a:lvl7pPr marL="7497989" indent="0">
              <a:buNone/>
              <a:defRPr sz="5467"/>
            </a:lvl7pPr>
            <a:lvl8pPr marL="8747653" indent="0">
              <a:buNone/>
              <a:defRPr sz="5467"/>
            </a:lvl8pPr>
            <a:lvl9pPr marL="9997318" indent="0">
              <a:buNone/>
              <a:defRPr sz="54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98921" y="5623560"/>
            <a:ext cx="10764499" cy="10418341"/>
          </a:xfrm>
        </p:spPr>
        <p:txBody>
          <a:bodyPr/>
          <a:lstStyle>
            <a:lvl1pPr marL="0" indent="0">
              <a:buNone/>
              <a:defRPr sz="4373"/>
            </a:lvl1pPr>
            <a:lvl2pPr marL="1249665" indent="0">
              <a:buNone/>
              <a:defRPr sz="3827"/>
            </a:lvl2pPr>
            <a:lvl3pPr marL="2499330" indent="0">
              <a:buNone/>
              <a:defRPr sz="3280"/>
            </a:lvl3pPr>
            <a:lvl4pPr marL="3748994" indent="0">
              <a:buNone/>
              <a:defRPr sz="2733"/>
            </a:lvl4pPr>
            <a:lvl5pPr marL="4998659" indent="0">
              <a:buNone/>
              <a:defRPr sz="2733"/>
            </a:lvl5pPr>
            <a:lvl6pPr marL="6248324" indent="0">
              <a:buNone/>
              <a:defRPr sz="2733"/>
            </a:lvl6pPr>
            <a:lvl7pPr marL="7497989" indent="0">
              <a:buNone/>
              <a:defRPr sz="2733"/>
            </a:lvl7pPr>
            <a:lvl8pPr marL="8747653" indent="0">
              <a:buNone/>
              <a:defRPr sz="2733"/>
            </a:lvl8pPr>
            <a:lvl9pPr marL="9997318" indent="0">
              <a:buNone/>
              <a:defRPr sz="27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42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4573" y="998009"/>
            <a:ext cx="28786455" cy="3623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4573" y="4990042"/>
            <a:ext cx="28786455" cy="11893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94573" y="17374025"/>
            <a:ext cx="7509510" cy="99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55668" y="17374025"/>
            <a:ext cx="11264265" cy="99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71518" y="17374025"/>
            <a:ext cx="7509510" cy="9980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271F91-E376-68CE-B0A4-CF787A13C6A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0" y="0"/>
            <a:ext cx="33375600" cy="187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39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hdr="0" ftr="0" dt="0"/>
  <p:txStyles>
    <p:titleStyle>
      <a:lvl1pPr algn="l" defTabSz="2499330" rtl="0" eaLnBrk="1" latinLnBrk="0" hangingPunct="1">
        <a:lnSpc>
          <a:spcPct val="90000"/>
        </a:lnSpc>
        <a:spcBef>
          <a:spcPct val="0"/>
        </a:spcBef>
        <a:buNone/>
        <a:defRPr sz="120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24832" indent="-624832" algn="l" defTabSz="2499330" rtl="0" eaLnBrk="1" latinLnBrk="0" hangingPunct="1">
        <a:lnSpc>
          <a:spcPct val="90000"/>
        </a:lnSpc>
        <a:spcBef>
          <a:spcPts val="2733"/>
        </a:spcBef>
        <a:buFont typeface="Arial" panose="020B0604020202020204" pitchFamily="34" charset="0"/>
        <a:buChar char="•"/>
        <a:defRPr sz="7653" kern="1200">
          <a:solidFill>
            <a:schemeClr val="tx1"/>
          </a:solidFill>
          <a:latin typeface="+mn-lt"/>
          <a:ea typeface="+mn-ea"/>
          <a:cs typeface="+mn-cs"/>
        </a:defRPr>
      </a:lvl1pPr>
      <a:lvl2pPr marL="1874497" indent="-624832" algn="l" defTabSz="2499330" rtl="0" eaLnBrk="1" latinLnBrk="0" hangingPunct="1">
        <a:lnSpc>
          <a:spcPct val="90000"/>
        </a:lnSpc>
        <a:spcBef>
          <a:spcPts val="1367"/>
        </a:spcBef>
        <a:buFont typeface="Arial" panose="020B0604020202020204" pitchFamily="34" charset="0"/>
        <a:buChar char="•"/>
        <a:defRPr sz="6560" kern="1200">
          <a:solidFill>
            <a:schemeClr val="tx1"/>
          </a:solidFill>
          <a:latin typeface="+mn-lt"/>
          <a:ea typeface="+mn-ea"/>
          <a:cs typeface="+mn-cs"/>
        </a:defRPr>
      </a:lvl2pPr>
      <a:lvl3pPr marL="3124162" indent="-624832" algn="l" defTabSz="2499330" rtl="0" eaLnBrk="1" latinLnBrk="0" hangingPunct="1">
        <a:lnSpc>
          <a:spcPct val="90000"/>
        </a:lnSpc>
        <a:spcBef>
          <a:spcPts val="1367"/>
        </a:spcBef>
        <a:buFont typeface="Arial" panose="020B0604020202020204" pitchFamily="34" charset="0"/>
        <a:buChar char="•"/>
        <a:defRPr sz="5467" kern="1200">
          <a:solidFill>
            <a:schemeClr val="tx1"/>
          </a:solidFill>
          <a:latin typeface="+mn-lt"/>
          <a:ea typeface="+mn-ea"/>
          <a:cs typeface="+mn-cs"/>
        </a:defRPr>
      </a:lvl3pPr>
      <a:lvl4pPr marL="4373827" indent="-624832" algn="l" defTabSz="2499330" rtl="0" eaLnBrk="1" latinLnBrk="0" hangingPunct="1">
        <a:lnSpc>
          <a:spcPct val="90000"/>
        </a:lnSpc>
        <a:spcBef>
          <a:spcPts val="1367"/>
        </a:spcBef>
        <a:buFont typeface="Arial" panose="020B0604020202020204" pitchFamily="34" charset="0"/>
        <a:buChar char="•"/>
        <a:defRPr sz="4920" kern="1200">
          <a:solidFill>
            <a:schemeClr val="tx1"/>
          </a:solidFill>
          <a:latin typeface="+mn-lt"/>
          <a:ea typeface="+mn-ea"/>
          <a:cs typeface="+mn-cs"/>
        </a:defRPr>
      </a:lvl4pPr>
      <a:lvl5pPr marL="5623491" indent="-624832" algn="l" defTabSz="2499330" rtl="0" eaLnBrk="1" latinLnBrk="0" hangingPunct="1">
        <a:lnSpc>
          <a:spcPct val="90000"/>
        </a:lnSpc>
        <a:spcBef>
          <a:spcPts val="1367"/>
        </a:spcBef>
        <a:buFont typeface="Arial" panose="020B0604020202020204" pitchFamily="34" charset="0"/>
        <a:buChar char="•"/>
        <a:defRPr sz="4920" kern="1200">
          <a:solidFill>
            <a:schemeClr val="tx1"/>
          </a:solidFill>
          <a:latin typeface="+mn-lt"/>
          <a:ea typeface="+mn-ea"/>
          <a:cs typeface="+mn-cs"/>
        </a:defRPr>
      </a:lvl5pPr>
      <a:lvl6pPr marL="6873156" indent="-624832" algn="l" defTabSz="2499330" rtl="0" eaLnBrk="1" latinLnBrk="0" hangingPunct="1">
        <a:lnSpc>
          <a:spcPct val="90000"/>
        </a:lnSpc>
        <a:spcBef>
          <a:spcPts val="1367"/>
        </a:spcBef>
        <a:buFont typeface="Arial" panose="020B0604020202020204" pitchFamily="34" charset="0"/>
        <a:buChar char="•"/>
        <a:defRPr sz="4920" kern="1200">
          <a:solidFill>
            <a:schemeClr val="tx1"/>
          </a:solidFill>
          <a:latin typeface="+mn-lt"/>
          <a:ea typeface="+mn-ea"/>
          <a:cs typeface="+mn-cs"/>
        </a:defRPr>
      </a:lvl6pPr>
      <a:lvl7pPr marL="8122821" indent="-624832" algn="l" defTabSz="2499330" rtl="0" eaLnBrk="1" latinLnBrk="0" hangingPunct="1">
        <a:lnSpc>
          <a:spcPct val="90000"/>
        </a:lnSpc>
        <a:spcBef>
          <a:spcPts val="1367"/>
        </a:spcBef>
        <a:buFont typeface="Arial" panose="020B0604020202020204" pitchFamily="34" charset="0"/>
        <a:buChar char="•"/>
        <a:defRPr sz="4920" kern="1200">
          <a:solidFill>
            <a:schemeClr val="tx1"/>
          </a:solidFill>
          <a:latin typeface="+mn-lt"/>
          <a:ea typeface="+mn-ea"/>
          <a:cs typeface="+mn-cs"/>
        </a:defRPr>
      </a:lvl7pPr>
      <a:lvl8pPr marL="9372486" indent="-624832" algn="l" defTabSz="2499330" rtl="0" eaLnBrk="1" latinLnBrk="0" hangingPunct="1">
        <a:lnSpc>
          <a:spcPct val="90000"/>
        </a:lnSpc>
        <a:spcBef>
          <a:spcPts val="1367"/>
        </a:spcBef>
        <a:buFont typeface="Arial" panose="020B0604020202020204" pitchFamily="34" charset="0"/>
        <a:buChar char="•"/>
        <a:defRPr sz="4920" kern="1200">
          <a:solidFill>
            <a:schemeClr val="tx1"/>
          </a:solidFill>
          <a:latin typeface="+mn-lt"/>
          <a:ea typeface="+mn-ea"/>
          <a:cs typeface="+mn-cs"/>
        </a:defRPr>
      </a:lvl8pPr>
      <a:lvl9pPr marL="10622150" indent="-624832" algn="l" defTabSz="2499330" rtl="0" eaLnBrk="1" latinLnBrk="0" hangingPunct="1">
        <a:lnSpc>
          <a:spcPct val="90000"/>
        </a:lnSpc>
        <a:spcBef>
          <a:spcPts val="1367"/>
        </a:spcBef>
        <a:buFont typeface="Arial" panose="020B0604020202020204" pitchFamily="34" charset="0"/>
        <a:buChar char="•"/>
        <a:defRPr sz="4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99330" rtl="0" eaLnBrk="1" latinLnBrk="0" hangingPunct="1">
        <a:defRPr sz="4920" kern="1200">
          <a:solidFill>
            <a:schemeClr val="tx1"/>
          </a:solidFill>
          <a:latin typeface="+mn-lt"/>
          <a:ea typeface="+mn-ea"/>
          <a:cs typeface="+mn-cs"/>
        </a:defRPr>
      </a:lvl1pPr>
      <a:lvl2pPr marL="1249665" algn="l" defTabSz="2499330" rtl="0" eaLnBrk="1" latinLnBrk="0" hangingPunct="1">
        <a:defRPr sz="4920" kern="1200">
          <a:solidFill>
            <a:schemeClr val="tx1"/>
          </a:solidFill>
          <a:latin typeface="+mn-lt"/>
          <a:ea typeface="+mn-ea"/>
          <a:cs typeface="+mn-cs"/>
        </a:defRPr>
      </a:lvl2pPr>
      <a:lvl3pPr marL="2499330" algn="l" defTabSz="2499330" rtl="0" eaLnBrk="1" latinLnBrk="0" hangingPunct="1">
        <a:defRPr sz="4920" kern="1200">
          <a:solidFill>
            <a:schemeClr val="tx1"/>
          </a:solidFill>
          <a:latin typeface="+mn-lt"/>
          <a:ea typeface="+mn-ea"/>
          <a:cs typeface="+mn-cs"/>
        </a:defRPr>
      </a:lvl3pPr>
      <a:lvl4pPr marL="3748994" algn="l" defTabSz="2499330" rtl="0" eaLnBrk="1" latinLnBrk="0" hangingPunct="1">
        <a:defRPr sz="4920" kern="1200">
          <a:solidFill>
            <a:schemeClr val="tx1"/>
          </a:solidFill>
          <a:latin typeface="+mn-lt"/>
          <a:ea typeface="+mn-ea"/>
          <a:cs typeface="+mn-cs"/>
        </a:defRPr>
      </a:lvl4pPr>
      <a:lvl5pPr marL="4998659" algn="l" defTabSz="2499330" rtl="0" eaLnBrk="1" latinLnBrk="0" hangingPunct="1">
        <a:defRPr sz="4920" kern="1200">
          <a:solidFill>
            <a:schemeClr val="tx1"/>
          </a:solidFill>
          <a:latin typeface="+mn-lt"/>
          <a:ea typeface="+mn-ea"/>
          <a:cs typeface="+mn-cs"/>
        </a:defRPr>
      </a:lvl5pPr>
      <a:lvl6pPr marL="6248324" algn="l" defTabSz="2499330" rtl="0" eaLnBrk="1" latinLnBrk="0" hangingPunct="1">
        <a:defRPr sz="4920" kern="1200">
          <a:solidFill>
            <a:schemeClr val="tx1"/>
          </a:solidFill>
          <a:latin typeface="+mn-lt"/>
          <a:ea typeface="+mn-ea"/>
          <a:cs typeface="+mn-cs"/>
        </a:defRPr>
      </a:lvl6pPr>
      <a:lvl7pPr marL="7497989" algn="l" defTabSz="2499330" rtl="0" eaLnBrk="1" latinLnBrk="0" hangingPunct="1">
        <a:defRPr sz="4920" kern="1200">
          <a:solidFill>
            <a:schemeClr val="tx1"/>
          </a:solidFill>
          <a:latin typeface="+mn-lt"/>
          <a:ea typeface="+mn-ea"/>
          <a:cs typeface="+mn-cs"/>
        </a:defRPr>
      </a:lvl7pPr>
      <a:lvl8pPr marL="8747653" algn="l" defTabSz="2499330" rtl="0" eaLnBrk="1" latinLnBrk="0" hangingPunct="1">
        <a:defRPr sz="4920" kern="1200">
          <a:solidFill>
            <a:schemeClr val="tx1"/>
          </a:solidFill>
          <a:latin typeface="+mn-lt"/>
          <a:ea typeface="+mn-ea"/>
          <a:cs typeface="+mn-cs"/>
        </a:defRPr>
      </a:lvl8pPr>
      <a:lvl9pPr marL="9997318" algn="l" defTabSz="2499330" rtl="0" eaLnBrk="1" latinLnBrk="0" hangingPunct="1">
        <a:defRPr sz="4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jpeg"/><Relationship Id="rId7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C55D6855-D2D3-E7A5-4156-E72DBC932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7200" y="4610501"/>
            <a:ext cx="8296484" cy="752291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80CEB67-5D13-D745-B94C-7A94D27A2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31398"/>
              </p:ext>
            </p:extLst>
          </p:nvPr>
        </p:nvGraphicFramePr>
        <p:xfrm>
          <a:off x="21012" y="2665102"/>
          <a:ext cx="11358220" cy="21817231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11358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1423">
                <a:tc>
                  <a:txBody>
                    <a:bodyPr/>
                    <a:lstStyle/>
                    <a:p>
                      <a:pPr marL="0" marR="0" indent="0" algn="l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Introduction</a:t>
                      </a:r>
                    </a:p>
                  </a:txBody>
                  <a:tcPr marL="384048" marR="384048" marT="240030" marB="240030"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29275">
                <a:tc>
                  <a:txBody>
                    <a:bodyPr/>
                    <a:lstStyle/>
                    <a:p>
                      <a:pPr marL="457200" indent="-45720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Sea ice is frozen water in the Arctic Ocean that generally occurs as an ice pack which can drift over the oceans surface</a:t>
                      </a:r>
                    </a:p>
                    <a:p>
                      <a:pPr marL="457200" lvl="0" indent="-45720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Cracks, or leads,  may form in the ice pack due to dynamic processes</a:t>
                      </a:r>
                    </a:p>
                    <a:p>
                      <a:pPr marL="1920240" lvl="2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Allows for heat from the ocean to be transferred to the atmosphere</a:t>
                      </a: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Other Ice Lead detection methods through satellite images</a:t>
                      </a:r>
                    </a:p>
                    <a:p>
                      <a:pPr marL="1249665" lvl="2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Thermal Images</a:t>
                      </a:r>
                    </a:p>
                    <a:p>
                      <a:pPr marL="1249665" lvl="2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Deformation Calculations </a:t>
                      </a:r>
                    </a:p>
                    <a:p>
                      <a:pPr marL="0" lvl="1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Satellite data can be low in resolution and are affected by atmospheric conditions (clouds, etc.)</a:t>
                      </a:r>
                    </a:p>
                  </a:txBody>
                  <a:tcPr marL="384048" marR="384048" marT="384048" marB="384048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29275">
                <a:tc>
                  <a:txBody>
                    <a:bodyPr/>
                    <a:lstStyle/>
                    <a:p>
                      <a:pPr marL="1371600" lvl="3" indent="-548640"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384048" marR="384048" marT="384048" marB="384048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760916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B4F9A71-ACFA-C542-A80D-43C948294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151856"/>
              </p:ext>
            </p:extLst>
          </p:nvPr>
        </p:nvGraphicFramePr>
        <p:xfrm>
          <a:off x="12592814" y="2679380"/>
          <a:ext cx="10089386" cy="6876370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10089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56478">
                <a:tc>
                  <a:txBody>
                    <a:bodyPr/>
                    <a:lstStyle/>
                    <a:p>
                      <a:pPr marL="0" marR="0" indent="0" algn="l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Data</a:t>
                      </a: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3350">
                <a:tc>
                  <a:txBody>
                    <a:bodyPr/>
                    <a:lstStyle/>
                    <a:p>
                      <a:pPr marL="457200" indent="-4572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i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Used motion data from the RADARSTAT Geophysical Processing System (RGPS)</a:t>
                      </a:r>
                    </a:p>
                    <a:p>
                      <a:pPr marL="457200" indent="-4572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i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 movement of sea ice is tracked in sequential radar images</a:t>
                      </a:r>
                    </a:p>
                    <a:p>
                      <a:pPr marL="457200" indent="-457200" algn="l" defTabSz="384048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i="0" kern="1200" dirty="0">
                          <a:solidFill>
                            <a:schemeClr val="tx1"/>
                          </a:solidFill>
                          <a:latin typeface="Times New Roman" charset="0"/>
                          <a:cs typeface="Times New Roman" charset="0"/>
                        </a:rPr>
                        <a:t>Due to this data collection, data may be missing </a:t>
                      </a:r>
                      <a:endParaRPr lang="en-US" sz="3600" i="0" kern="1200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4FA1B2D8-4910-D922-A5DD-02D63C44FFC8}"/>
              </a:ext>
            </a:extLst>
          </p:cNvPr>
          <p:cNvGrpSpPr/>
          <p:nvPr/>
        </p:nvGrpSpPr>
        <p:grpSpPr>
          <a:xfrm>
            <a:off x="225692" y="360021"/>
            <a:ext cx="28212708" cy="1967933"/>
            <a:chOff x="225692" y="360021"/>
            <a:chExt cx="28212708" cy="196793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DDAD32-565D-9045-8DB1-5C1E0729AE65}"/>
                </a:ext>
              </a:extLst>
            </p:cNvPr>
            <p:cNvSpPr txBox="1"/>
            <p:nvPr/>
          </p:nvSpPr>
          <p:spPr>
            <a:xfrm>
              <a:off x="225692" y="360021"/>
              <a:ext cx="280875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b="1" spc="105" dirty="0">
                  <a:solidFill>
                    <a:schemeClr val="bg1"/>
                  </a:solidFill>
                  <a:latin typeface="Arial"/>
                  <a:cs typeface="Arial"/>
                </a:rPr>
                <a:t>A </a:t>
              </a:r>
              <a:r>
                <a:rPr lang="en-US" sz="6000" b="1" spc="105" dirty="0" err="1">
                  <a:solidFill>
                    <a:schemeClr val="bg1"/>
                  </a:solidFill>
                  <a:latin typeface="Arial"/>
                  <a:cs typeface="Arial"/>
                </a:rPr>
                <a:t>Spatio</a:t>
              </a:r>
              <a:r>
                <a:rPr lang="en-US" sz="6000" b="1" spc="105" dirty="0">
                  <a:solidFill>
                    <a:schemeClr val="bg1"/>
                  </a:solidFill>
                  <a:latin typeface="Arial"/>
                  <a:cs typeface="Arial"/>
                </a:rPr>
                <a:t>-Temporal Model for Arctic Sea Ice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073839-689F-544B-AF01-215451453DFE}"/>
                </a:ext>
              </a:extLst>
            </p:cNvPr>
            <p:cNvSpPr txBox="1"/>
            <p:nvPr/>
          </p:nvSpPr>
          <p:spPr>
            <a:xfrm>
              <a:off x="350896" y="1223955"/>
              <a:ext cx="2808750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i="1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Alison Kleffner, Susan VanderPlas, Yawen Guan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C04EEE-8A99-404E-A855-0C691B2DA487}"/>
                </a:ext>
              </a:extLst>
            </p:cNvPr>
            <p:cNvSpPr txBox="1"/>
            <p:nvPr/>
          </p:nvSpPr>
          <p:spPr>
            <a:xfrm>
              <a:off x="251524" y="1792423"/>
              <a:ext cx="2808750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i="1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Department of Statistics, University of Nebraska - Lincoln</a:t>
              </a:r>
            </a:p>
          </p:txBody>
        </p:sp>
      </p:grpSp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9608CF4-9D02-610B-58A2-726FB57F5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6007" y="8571714"/>
            <a:ext cx="7462019" cy="5387830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76AC413-7DC3-F206-A718-22C7C58E3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994231"/>
              </p:ext>
            </p:extLst>
          </p:nvPr>
        </p:nvGraphicFramePr>
        <p:xfrm>
          <a:off x="24053800" y="2863676"/>
          <a:ext cx="9169043" cy="12373356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9169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8022">
                <a:tc>
                  <a:txBody>
                    <a:bodyPr/>
                    <a:lstStyle/>
                    <a:p>
                      <a:pPr marL="0" marR="0" indent="0" algn="l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Method Motivation</a:t>
                      </a: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93936">
                <a:tc>
                  <a:txBody>
                    <a:bodyPr/>
                    <a:lstStyle/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charset="0"/>
                        <a:buNone/>
                      </a:pPr>
                      <a:endParaRPr lang="en-US" sz="3200" i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457200" indent="-45720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Groups of movement patterns within the ice pack. </a:t>
                      </a:r>
                    </a:p>
                    <a:p>
                      <a:pPr marL="457200" indent="-457200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Trajectories in the ice sheet can be grouped together when have similar movement. </a:t>
                      </a: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Picture 12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B93A5E7C-1A8E-2EB1-3F28-6201E53FE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351" y="8725323"/>
            <a:ext cx="6702903" cy="4454853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6B48072D-1794-6ADB-ECD8-AF51B89CB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2135" y="8852873"/>
            <a:ext cx="5399543" cy="44823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B0B9EFA-EBD2-274A-F2EA-A3FA00BA1CA1}"/>
              </a:ext>
            </a:extLst>
          </p:cNvPr>
          <p:cNvSpPr txBox="1"/>
          <p:nvPr/>
        </p:nvSpPr>
        <p:spPr>
          <a:xfrm>
            <a:off x="32334200" y="17319413"/>
            <a:ext cx="81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1/4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71186D-8973-F9E7-5A9C-4467DD2E3730}"/>
              </a:ext>
            </a:extLst>
          </p:cNvPr>
          <p:cNvSpPr txBox="1"/>
          <p:nvPr/>
        </p:nvSpPr>
        <p:spPr>
          <a:xfrm>
            <a:off x="14004758" y="18095495"/>
            <a:ext cx="8061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Questions? akleffner@huskers.unl.edu</a:t>
            </a:r>
          </a:p>
        </p:txBody>
      </p:sp>
    </p:spTree>
    <p:extLst>
      <p:ext uri="{BB962C8B-B14F-4D97-AF65-F5344CB8AC3E}">
        <p14:creationId xmlns:p14="http://schemas.microsoft.com/office/powerpoint/2010/main" val="1748772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E7DE5A6-F486-F295-93D2-8FB5B3A21701}"/>
              </a:ext>
            </a:extLst>
          </p:cNvPr>
          <p:cNvGrpSpPr/>
          <p:nvPr/>
        </p:nvGrpSpPr>
        <p:grpSpPr>
          <a:xfrm>
            <a:off x="225692" y="360021"/>
            <a:ext cx="28212708" cy="1967933"/>
            <a:chOff x="225692" y="360021"/>
            <a:chExt cx="28212708" cy="196793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1E4A05-3A73-FB4D-6DCE-72CD03CCC7EA}"/>
                </a:ext>
              </a:extLst>
            </p:cNvPr>
            <p:cNvSpPr txBox="1"/>
            <p:nvPr/>
          </p:nvSpPr>
          <p:spPr>
            <a:xfrm>
              <a:off x="225692" y="360021"/>
              <a:ext cx="280875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b="1" spc="105" dirty="0">
                  <a:solidFill>
                    <a:schemeClr val="bg1"/>
                  </a:solidFill>
                  <a:latin typeface="Arial"/>
                  <a:cs typeface="Arial"/>
                </a:rPr>
                <a:t>A </a:t>
              </a:r>
              <a:r>
                <a:rPr lang="en-US" sz="6000" b="1" spc="105" dirty="0" err="1">
                  <a:solidFill>
                    <a:schemeClr val="bg1"/>
                  </a:solidFill>
                  <a:latin typeface="Arial"/>
                  <a:cs typeface="Arial"/>
                </a:rPr>
                <a:t>Spatio</a:t>
              </a:r>
              <a:r>
                <a:rPr lang="en-US" sz="6000" b="1" spc="105" dirty="0">
                  <a:solidFill>
                    <a:schemeClr val="bg1"/>
                  </a:solidFill>
                  <a:latin typeface="Arial"/>
                  <a:cs typeface="Arial"/>
                </a:rPr>
                <a:t>-Temporal Model for Arctic Sea Ice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96F4583-B60F-BF6D-C815-D98978D87680}"/>
                </a:ext>
              </a:extLst>
            </p:cNvPr>
            <p:cNvSpPr txBox="1"/>
            <p:nvPr/>
          </p:nvSpPr>
          <p:spPr>
            <a:xfrm>
              <a:off x="350896" y="1223955"/>
              <a:ext cx="2808750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i="1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Alison Kleffner, Susan VanderPlas, Yawen Guan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65369E-9574-EE7F-C530-4507BF7C7648}"/>
                </a:ext>
              </a:extLst>
            </p:cNvPr>
            <p:cNvSpPr txBox="1"/>
            <p:nvPr/>
          </p:nvSpPr>
          <p:spPr>
            <a:xfrm>
              <a:off x="251524" y="1792423"/>
              <a:ext cx="2808750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i="1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Department of Statistics, University of Nebraska - Lincoln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EC09343-9DEB-93EE-0240-88FC0CEE9D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1683887"/>
                  </p:ext>
                </p:extLst>
              </p:nvPr>
            </p:nvGraphicFramePr>
            <p:xfrm>
              <a:off x="350896" y="3111715"/>
              <a:ext cx="14368552" cy="14700798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{2D5ABB26-0587-4C30-8999-92F81FD0307C}</a:tableStyleId>
                  </a:tblPr>
                  <a:tblGrid>
                    <a:gridCol w="143685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94542">
                    <a:tc>
                      <a:txBody>
                        <a:bodyPr/>
                        <a:lstStyle/>
                        <a:p>
                          <a:pPr marL="0" marR="0" indent="0" algn="ctr" defTabSz="353571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5300" b="1" kern="1200" spc="100" baseline="0" dirty="0">
                              <a:solidFill>
                                <a:schemeClr val="bg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Clustering: Using Bounding Box</a:t>
                          </a:r>
                        </a:p>
                      </a:txBody>
                      <a:tcPr marL="384048" marR="384048" marT="240030" marB="240030">
                        <a:lnB w="762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B213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564162">
                    <a:tc>
                      <a:txBody>
                        <a:bodyPr/>
                        <a:lstStyle/>
                        <a:p>
                          <a:pPr marL="457200" indent="-457200">
                            <a:spcAft>
                              <a:spcPts val="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3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Created a bounding box around each trajectory, to represent the movement of the trajectory over time. </a:t>
                          </a:r>
                        </a:p>
                        <a:p>
                          <a:pPr marL="457200" indent="-457200">
                            <a:spcAft>
                              <a:spcPts val="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32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Features used:</a:t>
                          </a:r>
                        </a:p>
                        <a:p>
                          <a:pPr marL="1371600" lvl="1" indent="-457200">
                            <a:spcAft>
                              <a:spcPts val="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32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Length of x/y traveled (between max and min location)</a:t>
                          </a:r>
                        </a:p>
                        <a:p>
                          <a:pPr marL="2621265" lvl="2" indent="-457200">
                            <a:spcAft>
                              <a:spcPts val="0"/>
                            </a:spcAft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𝑚𝑖𝑛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32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𝑚𝑖𝑛</m:t>
                                  </m:r>
                                </m:sub>
                              </m:sSub>
                            </m:oMath>
                          </a14:m>
                          <a:endParaRPr lang="en-US" sz="32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  <a:p>
                          <a:pPr marL="1371600" lvl="1" indent="-457200">
                            <a:spcAft>
                              <a:spcPts val="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32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Difference in x/y from latest to earliest observation</a:t>
                          </a:r>
                        </a:p>
                        <a:p>
                          <a:pPr marL="2621265" lvl="2" indent="-457200">
                            <a:spcAft>
                              <a:spcPts val="0"/>
                            </a:spcAft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32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en-US" sz="32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  <a:p>
                          <a:pPr marL="1371600" lvl="1" indent="-457200">
                            <a:spcAft>
                              <a:spcPts val="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32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Angle of movement</a:t>
                          </a:r>
                        </a:p>
                        <a:p>
                          <a:pPr marL="1371600" lvl="1" indent="-457200">
                            <a:spcAft>
                              <a:spcPts val="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32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Average x/y value</a:t>
                          </a:r>
                        </a:p>
                        <a:p>
                          <a:pPr marL="1371600" lvl="1" indent="-457200">
                            <a:spcAft>
                              <a:spcPts val="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32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Sub-trajectories – previous time information</a:t>
                          </a:r>
                        </a:p>
                        <a:p>
                          <a:pPr marL="457200" indent="-457200">
                            <a:spcAft>
                              <a:spcPts val="180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32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Then used K-means clustering</a:t>
                          </a:r>
                        </a:p>
                        <a:p>
                          <a:pPr marL="1706865" lvl="1" indent="-457200">
                            <a:spcAft>
                              <a:spcPts val="180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3200" dirty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Number of clusters found using Silhouette Statistic</a:t>
                          </a:r>
                        </a:p>
                      </a:txBody>
                      <a:tcPr marL="384048" marR="384048" marT="384048" marB="384048">
                        <a:lnL>
                          <a:noFill/>
                        </a:lnL>
                        <a:lnR>
                          <a:noFill/>
                        </a:lnR>
                        <a:lnT w="762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564162">
                    <a:tc>
                      <a:txBody>
                        <a:bodyPr/>
                        <a:lstStyle/>
                        <a:p>
                          <a:pPr marL="1706865" lvl="1" indent="-457200">
                            <a:spcAft>
                              <a:spcPts val="1800"/>
                            </a:spcAft>
                            <a:buFont typeface="Arial" panose="020B0604020202020204" pitchFamily="34" charset="0"/>
                            <a:buChar char="•"/>
                          </a:pPr>
                          <a:endParaRPr lang="en-US" sz="32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4048" marR="384048" marT="384048" marB="384048">
                        <a:lnL>
                          <a:noFill/>
                        </a:lnL>
                        <a:lnR>
                          <a:noFill/>
                        </a:lnR>
                        <a:lnT w="762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9913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EC09343-9DEB-93EE-0240-88FC0CEE9D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1683887"/>
                  </p:ext>
                </p:extLst>
              </p:nvPr>
            </p:nvGraphicFramePr>
            <p:xfrm>
              <a:off x="350896" y="3111715"/>
              <a:ext cx="14368552" cy="14700798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{2D5ABB26-0587-4C30-8999-92F81FD0307C}</a:tableStyleId>
                  </a:tblPr>
                  <a:tblGrid>
                    <a:gridCol w="143685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287780">
                    <a:tc>
                      <a:txBody>
                        <a:bodyPr/>
                        <a:lstStyle/>
                        <a:p>
                          <a:pPr marL="0" marR="0" indent="0" algn="ctr" defTabSz="353571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5300" b="1" kern="1200" spc="100" baseline="0" dirty="0">
                              <a:solidFill>
                                <a:schemeClr val="bg1"/>
                              </a:solidFill>
                              <a:latin typeface="Arial" charset="0"/>
                              <a:ea typeface="Arial" charset="0"/>
                              <a:cs typeface="Arial" charset="0"/>
                            </a:rPr>
                            <a:t>Clustering: Using Bounding Box</a:t>
                          </a:r>
                        </a:p>
                      </a:txBody>
                      <a:tcPr marL="384048" marR="384048" marT="240030" marB="240030">
                        <a:lnB w="762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B213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8488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84048" marR="384048" marT="384048" marB="384048">
                        <a:lnL>
                          <a:noFill/>
                        </a:lnL>
                        <a:lnR>
                          <a:noFill/>
                        </a:lnR>
                        <a:lnT w="762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8756" b="-956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564162">
                    <a:tc>
                      <a:txBody>
                        <a:bodyPr/>
                        <a:lstStyle/>
                        <a:p>
                          <a:pPr marL="1706865" lvl="1" indent="-457200">
                            <a:spcAft>
                              <a:spcPts val="1800"/>
                            </a:spcAft>
                            <a:buFont typeface="Arial" panose="020B0604020202020204" pitchFamily="34" charset="0"/>
                            <a:buChar char="•"/>
                          </a:pPr>
                          <a:endParaRPr lang="en-US" sz="32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384048" marR="384048" marT="384048" marB="384048">
                        <a:lnL>
                          <a:noFill/>
                        </a:lnL>
                        <a:lnR>
                          <a:noFill/>
                        </a:lnR>
                        <a:lnT w="762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9913361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EBAF53E-E02B-7EC1-50E7-931136813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432402"/>
              </p:ext>
            </p:extLst>
          </p:nvPr>
        </p:nvGraphicFramePr>
        <p:xfrm>
          <a:off x="17246600" y="3128867"/>
          <a:ext cx="15087600" cy="13805916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1508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42214">
                <a:tc>
                  <a:txBody>
                    <a:bodyPr/>
                    <a:lstStyle/>
                    <a:p>
                      <a:pPr marL="0" marR="0" indent="0" algn="ctr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300" b="1" kern="1200" spc="100" baseline="0" dirty="0" err="1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Spatio</a:t>
                      </a:r>
                      <a:r>
                        <a:rPr lang="en-US" sz="53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-Temporal Interpolation</a:t>
                      </a: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0568">
                <a:tc>
                  <a:txBody>
                    <a:bodyPr/>
                    <a:lstStyle/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Define the spatio-temporal neighbors for each missing point, using our previously made clusters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>
                        <a:spcAft>
                          <a:spcPts val="1800"/>
                        </a:spcAft>
                        <a:buFont typeface="Arial" panose="020B0604020202020204" pitchFamily="34" charset="0"/>
                        <a:buNone/>
                      </a:pPr>
                      <a:endParaRPr lang="en-US" sz="3200" dirty="0"/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/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/>
                    </a:p>
                    <a:p>
                      <a:pPr marL="0" indent="0">
                        <a:spcAft>
                          <a:spcPts val="1800"/>
                        </a:spcAft>
                        <a:buFont typeface="Arial" panose="020B0604020202020204" pitchFamily="34" charset="0"/>
                        <a:buNone/>
                      </a:pPr>
                      <a:endParaRPr lang="en-US" sz="3200" dirty="0"/>
                    </a:p>
                    <a:p>
                      <a:pPr marL="0" indent="0">
                        <a:spcAft>
                          <a:spcPts val="1800"/>
                        </a:spcAft>
                        <a:buFont typeface="Arial" panose="020B0604020202020204" pitchFamily="34" charset="0"/>
                        <a:buNone/>
                      </a:pPr>
                      <a:endParaRPr lang="en-US" sz="3200" dirty="0"/>
                    </a:p>
                    <a:p>
                      <a:pPr marL="0" indent="0">
                        <a:spcAft>
                          <a:spcPts val="1800"/>
                        </a:spcAft>
                        <a:buFont typeface="Arial" panose="020B0604020202020204" pitchFamily="34" charset="0"/>
                        <a:buNone/>
                      </a:pPr>
                      <a:endParaRPr lang="en-US" sz="3200" dirty="0"/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Member of an intersection are considered </a:t>
                      </a:r>
                      <a:r>
                        <a:rPr lang="en-US" sz="3200" dirty="0" err="1"/>
                        <a:t>spatio</a:t>
                      </a:r>
                      <a:r>
                        <a:rPr lang="en-US" sz="3200" dirty="0"/>
                        <a:t>-temporal neighbors, because in similar geographic region over time. 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Created univariate models for x and y using the </a:t>
                      </a:r>
                      <a:r>
                        <a:rPr lang="en-US" sz="3200" dirty="0" err="1"/>
                        <a:t>GpGp</a:t>
                      </a:r>
                      <a:r>
                        <a:rPr lang="en-US" sz="3200" dirty="0"/>
                        <a:t> package in R, which uses the </a:t>
                      </a:r>
                      <a:r>
                        <a:rPr lang="en-US" sz="3200" dirty="0" err="1"/>
                        <a:t>Vecchia’s</a:t>
                      </a:r>
                      <a:r>
                        <a:rPr lang="en-US" sz="3200" dirty="0"/>
                        <a:t> approximation, using the exponential space-time covariance function. Output is the MLE of mean and covariance parameters. 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Use Model to predict missing locations and on the grid.  </a:t>
                      </a: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AC77CD94-C764-2AD9-387A-547331032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0597" y="5748131"/>
            <a:ext cx="10039606" cy="7248937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DDF3ABCA-E0DD-AFE7-DB18-DF7B34DDA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313" y="11070461"/>
            <a:ext cx="6506935" cy="6248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9183F6-EF76-763E-2F5C-5CE7553A9CE3}"/>
              </a:ext>
            </a:extLst>
          </p:cNvPr>
          <p:cNvSpPr txBox="1"/>
          <p:nvPr/>
        </p:nvSpPr>
        <p:spPr>
          <a:xfrm>
            <a:off x="32334200" y="17319413"/>
            <a:ext cx="81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2/4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5C98E0-8A6B-A392-5F12-00BACBA9AA56}"/>
              </a:ext>
            </a:extLst>
          </p:cNvPr>
          <p:cNvSpPr txBox="1"/>
          <p:nvPr/>
        </p:nvSpPr>
        <p:spPr>
          <a:xfrm>
            <a:off x="14004758" y="18095495"/>
            <a:ext cx="8061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Questions? akleffner@huskers.unl.edu</a:t>
            </a:r>
          </a:p>
        </p:txBody>
      </p:sp>
    </p:spTree>
    <p:extLst>
      <p:ext uri="{BB962C8B-B14F-4D97-AF65-F5344CB8AC3E}">
        <p14:creationId xmlns:p14="http://schemas.microsoft.com/office/powerpoint/2010/main" val="1514047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C294F07-B622-540E-12AE-C81FF6756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62869"/>
              </p:ext>
            </p:extLst>
          </p:nvPr>
        </p:nvGraphicFramePr>
        <p:xfrm>
          <a:off x="735439" y="3193567"/>
          <a:ext cx="29718000" cy="4781676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0">
                  <a:extLst>
                    <a:ext uri="{9D8B030D-6E8A-4147-A177-3AD203B41FA5}">
                      <a16:colId xmlns:a16="http://schemas.microsoft.com/office/drawing/2014/main" val="185756529"/>
                    </a:ext>
                  </a:extLst>
                </a:gridCol>
                <a:gridCol w="9906000">
                  <a:extLst>
                    <a:ext uri="{9D8B030D-6E8A-4147-A177-3AD203B41FA5}">
                      <a16:colId xmlns:a16="http://schemas.microsoft.com/office/drawing/2014/main" val="2577225518"/>
                    </a:ext>
                  </a:extLst>
                </a:gridCol>
              </a:tblGrid>
              <a:tr h="1288022">
                <a:tc gridSpan="3">
                  <a:txBody>
                    <a:bodyPr/>
                    <a:lstStyle/>
                    <a:p>
                      <a:pPr marL="0" marR="0" indent="0" algn="ctr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3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Simulation Study</a:t>
                      </a: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300" b="1" kern="1200" spc="100" baseline="0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300" b="1" kern="1200" spc="100" baseline="0" dirty="0">
                        <a:solidFill>
                          <a:schemeClr val="bg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3654">
                <a:tc>
                  <a:txBody>
                    <a:bodyPr/>
                    <a:lstStyle/>
                    <a:p>
                      <a:pPr marL="514350" indent="-514350">
                        <a:spcAft>
                          <a:spcPts val="1800"/>
                        </a:spcAft>
                        <a:buFont typeface="+mj-lt"/>
                        <a:buAutoNum type="arabicPeriod"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Generate Underlying Process:</a:t>
                      </a: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>
                        <a:spcAft>
                          <a:spcPts val="1800"/>
                        </a:spcAft>
                        <a:buFont typeface="+mj-lt"/>
                        <a:buNone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 Generate Trajectories using Underlying Process</a:t>
                      </a:r>
                    </a:p>
                    <a:p>
                      <a:pPr marL="0" indent="0">
                        <a:spcAft>
                          <a:spcPts val="1800"/>
                        </a:spcAft>
                        <a:buFont typeface="+mj-lt"/>
                        <a:buNone/>
                      </a:pPr>
                      <a:endParaRPr lang="en-US" sz="3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>
                        <a:spcAft>
                          <a:spcPts val="1800"/>
                        </a:spcAft>
                        <a:buFont typeface="+mj-lt"/>
                        <a:buNone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3. Results</a:t>
                      </a: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68F60AB-88B6-6470-D777-998924E69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74" r="22372"/>
          <a:stretch/>
        </p:blipFill>
        <p:spPr>
          <a:xfrm>
            <a:off x="11053009" y="8497826"/>
            <a:ext cx="8157471" cy="7111339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EE8D849-0F44-DA57-29F5-93F63FE37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9" r="2379"/>
          <a:stretch/>
        </p:blipFill>
        <p:spPr>
          <a:xfrm>
            <a:off x="25760049" y="6979458"/>
            <a:ext cx="7486461" cy="5218865"/>
          </a:xfrm>
          <a:prstGeom prst="rect">
            <a:avLst/>
          </a:prstGeom>
        </p:spPr>
      </p:pic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D51E60DC-2903-1911-BE9E-F8C99C4A1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49"/>
          <a:stretch/>
        </p:blipFill>
        <p:spPr>
          <a:xfrm>
            <a:off x="19259424" y="7046632"/>
            <a:ext cx="7357371" cy="500686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A776FB-3526-A7D7-EB64-1143F1AF1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119184"/>
              </p:ext>
            </p:extLst>
          </p:nvPr>
        </p:nvGraphicFramePr>
        <p:xfrm>
          <a:off x="19659600" y="13004802"/>
          <a:ext cx="13258802" cy="352311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55984">
                  <a:extLst>
                    <a:ext uri="{9D8B030D-6E8A-4147-A177-3AD203B41FA5}">
                      <a16:colId xmlns:a16="http://schemas.microsoft.com/office/drawing/2014/main" val="4014798617"/>
                    </a:ext>
                  </a:extLst>
                </a:gridCol>
                <a:gridCol w="1955984">
                  <a:extLst>
                    <a:ext uri="{9D8B030D-6E8A-4147-A177-3AD203B41FA5}">
                      <a16:colId xmlns:a16="http://schemas.microsoft.com/office/drawing/2014/main" val="3004785430"/>
                    </a:ext>
                  </a:extLst>
                </a:gridCol>
                <a:gridCol w="1522898">
                  <a:extLst>
                    <a:ext uri="{9D8B030D-6E8A-4147-A177-3AD203B41FA5}">
                      <a16:colId xmlns:a16="http://schemas.microsoft.com/office/drawing/2014/main" val="664422378"/>
                    </a:ext>
                  </a:extLst>
                </a:gridCol>
                <a:gridCol w="1955984">
                  <a:extLst>
                    <a:ext uri="{9D8B030D-6E8A-4147-A177-3AD203B41FA5}">
                      <a16:colId xmlns:a16="http://schemas.microsoft.com/office/drawing/2014/main" val="2016648482"/>
                    </a:ext>
                  </a:extLst>
                </a:gridCol>
                <a:gridCol w="1955984">
                  <a:extLst>
                    <a:ext uri="{9D8B030D-6E8A-4147-A177-3AD203B41FA5}">
                      <a16:colId xmlns:a16="http://schemas.microsoft.com/office/drawing/2014/main" val="920151304"/>
                    </a:ext>
                  </a:extLst>
                </a:gridCol>
                <a:gridCol w="1955984">
                  <a:extLst>
                    <a:ext uri="{9D8B030D-6E8A-4147-A177-3AD203B41FA5}">
                      <a16:colId xmlns:a16="http://schemas.microsoft.com/office/drawing/2014/main" val="487638425"/>
                    </a:ext>
                  </a:extLst>
                </a:gridCol>
                <a:gridCol w="1955984">
                  <a:extLst>
                    <a:ext uri="{9D8B030D-6E8A-4147-A177-3AD203B41FA5}">
                      <a16:colId xmlns:a16="http://schemas.microsoft.com/office/drawing/2014/main" val="2673120954"/>
                    </a:ext>
                  </a:extLst>
                </a:gridCol>
              </a:tblGrid>
              <a:tr h="60960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solidFill>
                            <a:schemeClr val="bg1"/>
                          </a:solidFill>
                        </a:rPr>
                        <a:t>RMSE for Interpolation Methods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43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43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4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005468"/>
                  </a:ext>
                </a:extLst>
              </a:tr>
              <a:tr h="593166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3200" dirty="0"/>
                        <a:t>Intersection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3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Linear Interpolation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3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 Intersection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416284"/>
                  </a:ext>
                </a:extLst>
              </a:tr>
              <a:tr h="580088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032864"/>
                  </a:ext>
                </a:extLst>
              </a:tr>
              <a:tr h="580088">
                <a:tc>
                  <a:txBody>
                    <a:bodyPr/>
                    <a:lstStyle/>
                    <a:p>
                      <a:r>
                        <a:rPr lang="en-US" sz="3200" dirty="0"/>
                        <a:t>Overall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1.388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1.304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1.83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1.441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1.493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08988573"/>
                  </a:ext>
                </a:extLst>
              </a:tr>
              <a:tr h="580088">
                <a:tc>
                  <a:txBody>
                    <a:bodyPr/>
                    <a:lstStyle/>
                    <a:p>
                      <a:r>
                        <a:rPr lang="en-US" sz="3200" dirty="0"/>
                        <a:t>Cluster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1.38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1.16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2.18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1.457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1.664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18244012"/>
                  </a:ext>
                </a:extLst>
              </a:tr>
              <a:tr h="580088">
                <a:tc>
                  <a:txBody>
                    <a:bodyPr/>
                    <a:lstStyle/>
                    <a:p>
                      <a:r>
                        <a:rPr lang="en-US" sz="3200" dirty="0"/>
                        <a:t>Cluster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1.402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1.53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1.39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0.35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1.423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1.261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600735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DBEA9B64-6CBB-4051-9D42-19F0DE82B3E1}"/>
              </a:ext>
            </a:extLst>
          </p:cNvPr>
          <p:cNvGrpSpPr/>
          <p:nvPr/>
        </p:nvGrpSpPr>
        <p:grpSpPr>
          <a:xfrm>
            <a:off x="251524" y="282181"/>
            <a:ext cx="28212708" cy="1967933"/>
            <a:chOff x="225692" y="360021"/>
            <a:chExt cx="28212708" cy="196793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04F374-AC3E-6E8C-3B3C-44CEC35DFFFC}"/>
                </a:ext>
              </a:extLst>
            </p:cNvPr>
            <p:cNvSpPr txBox="1"/>
            <p:nvPr/>
          </p:nvSpPr>
          <p:spPr>
            <a:xfrm>
              <a:off x="225692" y="360021"/>
              <a:ext cx="280875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b="1" spc="105" dirty="0">
                  <a:solidFill>
                    <a:schemeClr val="bg1"/>
                  </a:solidFill>
                  <a:latin typeface="Arial"/>
                  <a:cs typeface="Arial"/>
                </a:rPr>
                <a:t>A </a:t>
              </a:r>
              <a:r>
                <a:rPr lang="en-US" sz="6000" b="1" spc="105" dirty="0" err="1">
                  <a:solidFill>
                    <a:schemeClr val="bg1"/>
                  </a:solidFill>
                  <a:latin typeface="Arial"/>
                  <a:cs typeface="Arial"/>
                </a:rPr>
                <a:t>Spatio</a:t>
              </a:r>
              <a:r>
                <a:rPr lang="en-US" sz="6000" b="1" spc="105" dirty="0">
                  <a:solidFill>
                    <a:schemeClr val="bg1"/>
                  </a:solidFill>
                  <a:latin typeface="Arial"/>
                  <a:cs typeface="Arial"/>
                </a:rPr>
                <a:t>-Temporal Model for Arctic Sea Ice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96F54B-9847-4A70-A3CF-8124C3FFE833}"/>
                </a:ext>
              </a:extLst>
            </p:cNvPr>
            <p:cNvSpPr txBox="1"/>
            <p:nvPr/>
          </p:nvSpPr>
          <p:spPr>
            <a:xfrm>
              <a:off x="350896" y="1223955"/>
              <a:ext cx="2808750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i="1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Alison Kleffner, Susan VanderPlas, Yawen Guan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8B48A1-FC66-7BAB-F22C-24774C900A0B}"/>
                </a:ext>
              </a:extLst>
            </p:cNvPr>
            <p:cNvSpPr txBox="1"/>
            <p:nvPr/>
          </p:nvSpPr>
          <p:spPr>
            <a:xfrm>
              <a:off x="251524" y="1792423"/>
              <a:ext cx="2808750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i="1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Department of Statistics, University of Nebraska - Lincoln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DFDC586-7F0B-DC15-10F8-99A7D456D2C6}"/>
              </a:ext>
            </a:extLst>
          </p:cNvPr>
          <p:cNvSpPr txBox="1"/>
          <p:nvPr/>
        </p:nvSpPr>
        <p:spPr>
          <a:xfrm>
            <a:off x="32334200" y="17319413"/>
            <a:ext cx="81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3/4</a:t>
            </a:r>
          </a:p>
        </p:txBody>
      </p:sp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27E9A770-D205-B379-8BB4-83E8BC1DC0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83" t="9072" r="3601" b="10523"/>
          <a:stretch/>
        </p:blipFill>
        <p:spPr>
          <a:xfrm>
            <a:off x="1473200" y="8283722"/>
            <a:ext cx="7196613" cy="4572000"/>
          </a:xfrm>
          <a:prstGeom prst="rect">
            <a:avLst/>
          </a:prstGeom>
        </p:spPr>
      </p:pic>
      <p:pic>
        <p:nvPicPr>
          <p:cNvPr id="29" name="Picture 28" descr="Chart&#10;&#10;Description automatically generated">
            <a:extLst>
              <a:ext uri="{FF2B5EF4-FFF2-40B4-BE49-F238E27FC236}">
                <a16:creationId xmlns:a16="http://schemas.microsoft.com/office/drawing/2014/main" id="{8AE3097A-6D5E-2BE2-F351-6FFAF385C1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65" t="13149" r="5717" b="12297"/>
          <a:stretch/>
        </p:blipFill>
        <p:spPr>
          <a:xfrm>
            <a:off x="1424541" y="13070184"/>
            <a:ext cx="7196328" cy="441220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7E210D6-B293-D39A-F5AE-160A91E6EDD3}"/>
              </a:ext>
            </a:extLst>
          </p:cNvPr>
          <p:cNvSpPr txBox="1"/>
          <p:nvPr/>
        </p:nvSpPr>
        <p:spPr>
          <a:xfrm>
            <a:off x="3085317" y="8069260"/>
            <a:ext cx="515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Movement in 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374165-3387-2EF5-B26F-D01F226C39F2}"/>
              </a:ext>
            </a:extLst>
          </p:cNvPr>
          <p:cNvSpPr txBox="1"/>
          <p:nvPr/>
        </p:nvSpPr>
        <p:spPr>
          <a:xfrm>
            <a:off x="3203590" y="12641259"/>
            <a:ext cx="515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Movement in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721D071-2A2A-1856-A31E-BD239E130BFA}"/>
                  </a:ext>
                </a:extLst>
              </p:cNvPr>
              <p:cNvSpPr txBox="1"/>
              <p:nvPr/>
            </p:nvSpPr>
            <p:spPr>
              <a:xfrm>
                <a:off x="-795894" y="5974253"/>
                <a:ext cx="11734800" cy="20592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𝐺𝑃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3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sz="3600" dirty="0"/>
                  <a:t> ,</a:t>
                </a:r>
              </a:p>
              <a:p>
                <a:pPr algn="ctr"/>
                <a:r>
                  <a:rPr lang="en-US" sz="3600" dirty="0"/>
                  <a:t>d=</a:t>
                </a:r>
                <a:r>
                  <a:rPr lang="en-US" sz="3600" dirty="0" err="1"/>
                  <a:t>x,y</a:t>
                </a:r>
                <a:r>
                  <a:rPr lang="en-US" sz="3600" dirty="0"/>
                  <a:t> 		c = 1,2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721D071-2A2A-1856-A31E-BD239E130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5894" y="5974253"/>
                <a:ext cx="11734800" cy="2059282"/>
              </a:xfrm>
              <a:prstGeom prst="rect">
                <a:avLst/>
              </a:prstGeom>
              <a:blipFill>
                <a:blip r:embed="rId7"/>
                <a:stretch>
                  <a:fillRect b="-12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10F8EC2-CFD4-42B8-022F-88E4EE479150}"/>
                  </a:ext>
                </a:extLst>
              </p:cNvPr>
              <p:cNvSpPr txBox="1"/>
              <p:nvPr/>
            </p:nvSpPr>
            <p:spPr>
              <a:xfrm>
                <a:off x="9694847" y="6095326"/>
                <a:ext cx="10377324" cy="1847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Times New Roman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𝑡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Times New Roman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𝑡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Times New Roman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𝑡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−1,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𝑐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𝑋</m:t>
                              </m:r>
                            </m:sup>
                          </m:sSubSup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Times New Roman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𝑡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−1,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𝑐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𝑔</m:t>
                              </m:r>
                            </m:sub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𝑌</m:t>
                              </m:r>
                            </m:sup>
                          </m:sSubSup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cs typeface="Times New Roman" charset="0"/>
                        </a:rPr>
                        <m:t>+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Times New Roman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𝑡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−1,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Times New Roman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𝑡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−1,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cs typeface="Times New Roman" charset="0"/>
                        </a:rPr>
                        <m:t>,</m:t>
                      </m:r>
                    </m:oMath>
                  </m:oMathPara>
                </a14:m>
                <a:endParaRPr lang="en-US" sz="3600" b="0" dirty="0">
                  <a:cs typeface="Times New Roman" charset="0"/>
                </a:endParaRPr>
              </a:p>
              <a:p>
                <a:pPr algn="ctr"/>
                <a:endParaRPr lang="en-US" sz="3600" dirty="0"/>
              </a:p>
              <a:p>
                <a:pPr algn="ctr"/>
                <a:r>
                  <a:rPr lang="en-US" sz="3600" dirty="0"/>
                  <a:t>j = 1,…,121		t =1,…7		g = 1,…900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10F8EC2-CFD4-42B8-022F-88E4EE479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847" y="6095326"/>
                <a:ext cx="10377324" cy="1847301"/>
              </a:xfrm>
              <a:prstGeom prst="rect">
                <a:avLst/>
              </a:prstGeom>
              <a:blipFill>
                <a:blip r:embed="rId8"/>
                <a:stretch>
                  <a:fillRect b="-11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07FD0BC-FABB-BEDA-DBFF-FD9D72909908}"/>
              </a:ext>
            </a:extLst>
          </p:cNvPr>
          <p:cNvSpPr txBox="1"/>
          <p:nvPr/>
        </p:nvSpPr>
        <p:spPr>
          <a:xfrm>
            <a:off x="13066295" y="18089434"/>
            <a:ext cx="8061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Questions? akleffner@huskers.unl.edu</a:t>
            </a:r>
          </a:p>
        </p:txBody>
      </p:sp>
    </p:spTree>
    <p:extLst>
      <p:ext uri="{BB962C8B-B14F-4D97-AF65-F5344CB8AC3E}">
        <p14:creationId xmlns:p14="http://schemas.microsoft.com/office/powerpoint/2010/main" val="3218490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5CEB5DD-6CD0-92FD-7FEB-A19A355CC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812100"/>
              </p:ext>
            </p:extLst>
          </p:nvPr>
        </p:nvGraphicFramePr>
        <p:xfrm>
          <a:off x="435868" y="3139855"/>
          <a:ext cx="19528531" cy="14764333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19528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8022">
                <a:tc>
                  <a:txBody>
                    <a:bodyPr/>
                    <a:lstStyle/>
                    <a:p>
                      <a:pPr marL="0" marR="0" indent="0" algn="ctr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3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Ice Data Results</a:t>
                      </a: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6311">
                <a:tc>
                  <a:txBody>
                    <a:bodyPr/>
                    <a:lstStyle/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Clustering: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Aft>
                          <a:spcPts val="1800"/>
                        </a:spcAft>
                        <a:buFont typeface="Arial" panose="020B0604020202020204" pitchFamily="34" charset="0"/>
                        <a:buNone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Aft>
                          <a:spcPts val="1800"/>
                        </a:spcAft>
                        <a:buFont typeface="Arial" panose="020B0604020202020204" pitchFamily="34" charset="0"/>
                        <a:buNone/>
                      </a:pPr>
                      <a:endParaRPr lang="en-US" sz="3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indent="0">
                        <a:spcAft>
                          <a:spcPts val="1800"/>
                        </a:spcAft>
                        <a:buFont typeface="Arial" panose="020B0604020202020204" pitchFamily="34" charset="0"/>
                        <a:buNone/>
                      </a:pPr>
                      <a:endParaRPr lang="en-US" sz="3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457200" indent="-45720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Interpolation Cross Validation :</a:t>
                      </a: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1371600" lvl="1" indent="-45720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Used data in intersection from day before and day after to develop</a:t>
                      </a:r>
                    </a:p>
                    <a:p>
                      <a:pPr marL="914400" lvl="1" indent="0"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model</a:t>
                      </a:r>
                    </a:p>
                    <a:p>
                      <a:pPr marL="1371600" lvl="1" indent="-45720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Compared to Linear Interpolation, and running the model using all</a:t>
                      </a:r>
                    </a:p>
                    <a:p>
                      <a:pPr marL="914400" lvl="1" indent="0"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 data from the week (no intersections)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3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AF49236-A88C-49FD-1804-2E3A630CC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288744"/>
              </p:ext>
            </p:extLst>
          </p:nvPr>
        </p:nvGraphicFramePr>
        <p:xfrm>
          <a:off x="20864989" y="3198532"/>
          <a:ext cx="11875611" cy="5698478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11875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8022">
                <a:tc>
                  <a:txBody>
                    <a:bodyPr/>
                    <a:lstStyle/>
                    <a:p>
                      <a:pPr marL="0" marR="0" indent="0" algn="l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3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Conclusion</a:t>
                      </a: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456">
                <a:tc>
                  <a:txBody>
                    <a:bodyPr/>
                    <a:lstStyle/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Bounding Box method is limited by pre-defined number of clusters, but seems to discover large ice leads. Should be used in conjunction with other ice lead detection methods</a:t>
                      </a:r>
                    </a:p>
                    <a:p>
                      <a:pPr marL="457200" indent="-4572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Intersection Interpolation Method shows promise over linear interpolation when data is not linear. Some issues in model creation – like if not enough known data in that intersection for a given time, large temporal range, etc. </a:t>
                      </a: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D3BD45-7E01-E54A-5994-B4281EFAF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87928"/>
              </p:ext>
            </p:extLst>
          </p:nvPr>
        </p:nvGraphicFramePr>
        <p:xfrm>
          <a:off x="23901269" y="9448440"/>
          <a:ext cx="8998063" cy="8273796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8998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35357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300" b="1" kern="1200" spc="100" baseline="0" dirty="0">
                          <a:solidFill>
                            <a:schemeClr val="bg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References</a:t>
                      </a:r>
                    </a:p>
                  </a:txBody>
                  <a:tcPr marL="384048" marR="384048" marT="240030" marB="240030">
                    <a:lnB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1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929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Guinness, J., &amp; </a:t>
                      </a:r>
                      <a:r>
                        <a:rPr lang="en-US" sz="2400" dirty="0" err="1"/>
                        <a:t>Katzfuss</a:t>
                      </a:r>
                      <a:r>
                        <a:rPr lang="en-US" sz="2400" dirty="0"/>
                        <a:t>, M. (2021). </a:t>
                      </a:r>
                      <a:r>
                        <a:rPr lang="en-US" sz="2400" dirty="0" err="1"/>
                        <a:t>GpGp</a:t>
                      </a:r>
                      <a:r>
                        <a:rPr lang="en-US" sz="2400" dirty="0"/>
                        <a:t>: Fast gaussian process computation using </a:t>
                      </a:r>
                      <a:r>
                        <a:rPr lang="en-US" sz="2400" dirty="0" err="1"/>
                        <a:t>vecchia’s</a:t>
                      </a:r>
                      <a:r>
                        <a:rPr lang="en-US" sz="2400" dirty="0"/>
                        <a:t> approximation.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Key, J., Stone, R., </a:t>
                      </a:r>
                      <a:r>
                        <a:rPr lang="en-US" sz="2400" dirty="0" err="1"/>
                        <a:t>Maslanik</a:t>
                      </a:r>
                      <a:r>
                        <a:rPr lang="en-US" sz="2400" dirty="0"/>
                        <a:t>, J., &amp; </a:t>
                      </a:r>
                      <a:r>
                        <a:rPr lang="en-US" sz="2400" dirty="0" err="1"/>
                        <a:t>Ellefsen</a:t>
                      </a:r>
                      <a:r>
                        <a:rPr lang="en-US" sz="2400" dirty="0"/>
                        <a:t>, E. (1993). The detectability of sea-ice leads in satellite data as a function of atmospheric conditions and measurement scale. Annals of Glaciology, 17, 227–232.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Peterson, K. and D. </a:t>
                      </a:r>
                      <a:r>
                        <a:rPr lang="en-US" sz="2400" b="0" i="1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Sulsky</a:t>
                      </a:r>
                      <a:r>
                        <a:rPr lang="en-US" sz="24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(2011). “Evaluating Sea Ice Deformation in the Beaufort Sea Using a Kinematic Crack Algorithm with RGPS Data”. In: Remote Sensing of the Changing Oceans. Berlin, Heidelberg: Springer. </a:t>
                      </a:r>
                      <a:endParaRPr lang="en-US" sz="24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Schreyer, H. L., D. L. </a:t>
                      </a:r>
                      <a:r>
                        <a:rPr lang="en-US" sz="2400" b="0" i="1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Sulsky</a:t>
                      </a:r>
                      <a:r>
                        <a:rPr lang="en-US" sz="24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L. B. Munday, et al.</a:t>
                      </a:r>
                      <a:r>
                        <a:rPr lang="en-US" sz="24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(2006). “Elastic-</a:t>
                      </a:r>
                      <a:r>
                        <a:rPr lang="en-US" sz="24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decohesive</a:t>
                      </a:r>
                      <a:r>
                        <a:rPr lang="en-US" sz="24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constitutive model for sea ice”. In: Journal of Geophysical Research: Oceans 111.C11.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1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Willmes</a:t>
                      </a:r>
                      <a:r>
                        <a:rPr lang="en-US" sz="2400" b="0" i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S. and G. Heinemann</a:t>
                      </a:r>
                      <a:r>
                        <a:rPr lang="en-US" sz="24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(2015). “Pan-Arctic lead detection from MODIS thermal infrared imagery”. In: Annals of Glaciology 56, pp. 29–37. </a:t>
                      </a:r>
                      <a:endParaRPr lang="en-US" sz="24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spcAft>
                          <a:spcPts val="1800"/>
                        </a:spcAft>
                      </a:pPr>
                      <a:endParaRPr lang="en-US" sz="24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384048" marR="384048" marT="384048" marB="384048">
                    <a:lnT w="762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28">
            <a:extLst>
              <a:ext uri="{FF2B5EF4-FFF2-40B4-BE49-F238E27FC236}">
                <a16:creationId xmlns:a16="http://schemas.microsoft.com/office/drawing/2014/main" id="{78272C50-CC05-4A3F-8A8D-BB076A946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356514"/>
              </p:ext>
            </p:extLst>
          </p:nvPr>
        </p:nvGraphicFramePr>
        <p:xfrm>
          <a:off x="13726401" y="11617357"/>
          <a:ext cx="9374701" cy="611293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39243">
                  <a:extLst>
                    <a:ext uri="{9D8B030D-6E8A-4147-A177-3AD203B41FA5}">
                      <a16:colId xmlns:a16="http://schemas.microsoft.com/office/drawing/2014/main" val="660413162"/>
                    </a:ext>
                  </a:extLst>
                </a:gridCol>
                <a:gridCol w="1339243">
                  <a:extLst>
                    <a:ext uri="{9D8B030D-6E8A-4147-A177-3AD203B41FA5}">
                      <a16:colId xmlns:a16="http://schemas.microsoft.com/office/drawing/2014/main" val="1538354393"/>
                    </a:ext>
                  </a:extLst>
                </a:gridCol>
                <a:gridCol w="1339243">
                  <a:extLst>
                    <a:ext uri="{9D8B030D-6E8A-4147-A177-3AD203B41FA5}">
                      <a16:colId xmlns:a16="http://schemas.microsoft.com/office/drawing/2014/main" val="320702012"/>
                    </a:ext>
                  </a:extLst>
                </a:gridCol>
                <a:gridCol w="1339243">
                  <a:extLst>
                    <a:ext uri="{9D8B030D-6E8A-4147-A177-3AD203B41FA5}">
                      <a16:colId xmlns:a16="http://schemas.microsoft.com/office/drawing/2014/main" val="4215333580"/>
                    </a:ext>
                  </a:extLst>
                </a:gridCol>
                <a:gridCol w="1339243">
                  <a:extLst>
                    <a:ext uri="{9D8B030D-6E8A-4147-A177-3AD203B41FA5}">
                      <a16:colId xmlns:a16="http://schemas.microsoft.com/office/drawing/2014/main" val="2495221533"/>
                    </a:ext>
                  </a:extLst>
                </a:gridCol>
                <a:gridCol w="1339243">
                  <a:extLst>
                    <a:ext uri="{9D8B030D-6E8A-4147-A177-3AD203B41FA5}">
                      <a16:colId xmlns:a16="http://schemas.microsoft.com/office/drawing/2014/main" val="422879686"/>
                    </a:ext>
                  </a:extLst>
                </a:gridCol>
                <a:gridCol w="1339243">
                  <a:extLst>
                    <a:ext uri="{9D8B030D-6E8A-4147-A177-3AD203B41FA5}">
                      <a16:colId xmlns:a16="http://schemas.microsoft.com/office/drawing/2014/main" val="641980399"/>
                    </a:ext>
                  </a:extLst>
                </a:gridCol>
              </a:tblGrid>
              <a:tr h="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solidFill>
                            <a:schemeClr val="bg1"/>
                          </a:solidFill>
                        </a:rPr>
                        <a:t>RMSE for Week 1 by Cluster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43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43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4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80810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400" dirty="0"/>
                        <a:t>Intersection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3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400" dirty="0"/>
                        <a:t>Linear Interpolation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3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400" dirty="0"/>
                        <a:t>No Intersection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278865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Cluster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X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075988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3.018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4.333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13.042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2.515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3.41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34212538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4.376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4.633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0.187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0.359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4.106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17224895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2.641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3.144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1.314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3.066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2.163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2.883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151960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3.024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2.873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1.396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2.442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2.777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08381678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3.925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3.586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0.74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3.036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3.895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3.241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8728778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3.08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1.876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5.459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2.597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3.098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7888117"/>
                  </a:ext>
                </a:extLst>
              </a:tr>
            </a:tbl>
          </a:graphicData>
        </a:graphic>
      </p:graphicFrame>
      <p:graphicFrame>
        <p:nvGraphicFramePr>
          <p:cNvPr id="8" name="Table 28">
            <a:extLst>
              <a:ext uri="{FF2B5EF4-FFF2-40B4-BE49-F238E27FC236}">
                <a16:creationId xmlns:a16="http://schemas.microsoft.com/office/drawing/2014/main" id="{18746E7E-0AA4-34E4-6C3A-44DAF51C4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503447"/>
              </p:ext>
            </p:extLst>
          </p:nvPr>
        </p:nvGraphicFramePr>
        <p:xfrm>
          <a:off x="435868" y="13780640"/>
          <a:ext cx="11005540" cy="394159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23575">
                  <a:extLst>
                    <a:ext uri="{9D8B030D-6E8A-4147-A177-3AD203B41FA5}">
                      <a16:colId xmlns:a16="http://schemas.microsoft.com/office/drawing/2014/main" val="660413162"/>
                    </a:ext>
                  </a:extLst>
                </a:gridCol>
                <a:gridCol w="1623575">
                  <a:extLst>
                    <a:ext uri="{9D8B030D-6E8A-4147-A177-3AD203B41FA5}">
                      <a16:colId xmlns:a16="http://schemas.microsoft.com/office/drawing/2014/main" val="1538354393"/>
                    </a:ext>
                  </a:extLst>
                </a:gridCol>
                <a:gridCol w="1264090">
                  <a:extLst>
                    <a:ext uri="{9D8B030D-6E8A-4147-A177-3AD203B41FA5}">
                      <a16:colId xmlns:a16="http://schemas.microsoft.com/office/drawing/2014/main" val="320702012"/>
                    </a:ext>
                  </a:extLst>
                </a:gridCol>
                <a:gridCol w="1623575">
                  <a:extLst>
                    <a:ext uri="{9D8B030D-6E8A-4147-A177-3AD203B41FA5}">
                      <a16:colId xmlns:a16="http://schemas.microsoft.com/office/drawing/2014/main" val="4215333580"/>
                    </a:ext>
                  </a:extLst>
                </a:gridCol>
                <a:gridCol w="1623575">
                  <a:extLst>
                    <a:ext uri="{9D8B030D-6E8A-4147-A177-3AD203B41FA5}">
                      <a16:colId xmlns:a16="http://schemas.microsoft.com/office/drawing/2014/main" val="2495221533"/>
                    </a:ext>
                  </a:extLst>
                </a:gridCol>
                <a:gridCol w="1623575">
                  <a:extLst>
                    <a:ext uri="{9D8B030D-6E8A-4147-A177-3AD203B41FA5}">
                      <a16:colId xmlns:a16="http://schemas.microsoft.com/office/drawing/2014/main" val="24207110"/>
                    </a:ext>
                  </a:extLst>
                </a:gridCol>
                <a:gridCol w="1623575">
                  <a:extLst>
                    <a:ext uri="{9D8B030D-6E8A-4147-A177-3AD203B41FA5}">
                      <a16:colId xmlns:a16="http://schemas.microsoft.com/office/drawing/2014/main" val="664229716"/>
                    </a:ext>
                  </a:extLst>
                </a:gridCol>
              </a:tblGrid>
              <a:tr h="609600">
                <a:tc gridSpan="7"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solidFill>
                            <a:schemeClr val="bg1"/>
                          </a:solidFill>
                        </a:rPr>
                        <a:t>RMSE for Interpolation Methods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43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43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24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808109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400" dirty="0"/>
                        <a:t>Intersection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3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400" dirty="0"/>
                        <a:t>Linear Interpolation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3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400" dirty="0"/>
                        <a:t>No Intersection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3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278865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Week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X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075988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3.24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1.52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4.098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3.093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3.067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34212538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3.062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1.984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1.399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3.151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17224895"/>
                  </a:ext>
                </a:extLst>
              </a:tr>
              <a:tr h="551059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3.093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0.987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/>
                        <a:t>1.189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3.15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151960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77094138-F74F-77DD-7A77-6F6AA6DC96FB}"/>
              </a:ext>
            </a:extLst>
          </p:cNvPr>
          <p:cNvGrpSpPr/>
          <p:nvPr/>
        </p:nvGrpSpPr>
        <p:grpSpPr>
          <a:xfrm>
            <a:off x="225692" y="360021"/>
            <a:ext cx="28212708" cy="1967933"/>
            <a:chOff x="225692" y="360021"/>
            <a:chExt cx="28212708" cy="196793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640E39-0858-F928-30FE-32424079EA1C}"/>
                </a:ext>
              </a:extLst>
            </p:cNvPr>
            <p:cNvSpPr txBox="1"/>
            <p:nvPr/>
          </p:nvSpPr>
          <p:spPr>
            <a:xfrm>
              <a:off x="225692" y="360021"/>
              <a:ext cx="280875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b="1" spc="105" dirty="0">
                  <a:solidFill>
                    <a:schemeClr val="bg1"/>
                  </a:solidFill>
                  <a:latin typeface="Arial"/>
                  <a:cs typeface="Arial"/>
                </a:rPr>
                <a:t>A </a:t>
              </a:r>
              <a:r>
                <a:rPr lang="en-US" sz="6000" b="1" spc="105" dirty="0" err="1">
                  <a:solidFill>
                    <a:schemeClr val="bg1"/>
                  </a:solidFill>
                  <a:latin typeface="Arial"/>
                  <a:cs typeface="Arial"/>
                </a:rPr>
                <a:t>Spatio</a:t>
              </a:r>
              <a:r>
                <a:rPr lang="en-US" sz="6000" b="1" spc="105" dirty="0">
                  <a:solidFill>
                    <a:schemeClr val="bg1"/>
                  </a:solidFill>
                  <a:latin typeface="Arial"/>
                  <a:cs typeface="Arial"/>
                </a:rPr>
                <a:t>-Temporal Model for Arctic Sea Ice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F044B5-B736-9DAF-3DAE-62244BDEE5C1}"/>
                </a:ext>
              </a:extLst>
            </p:cNvPr>
            <p:cNvSpPr txBox="1"/>
            <p:nvPr/>
          </p:nvSpPr>
          <p:spPr>
            <a:xfrm>
              <a:off x="350896" y="1223955"/>
              <a:ext cx="2808750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i="1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Alison Kleffner, Susan VanderPlas, Yawen Guan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DF4D04-2C30-5F1C-B171-FBE620F7E814}"/>
                </a:ext>
              </a:extLst>
            </p:cNvPr>
            <p:cNvSpPr txBox="1"/>
            <p:nvPr/>
          </p:nvSpPr>
          <p:spPr>
            <a:xfrm>
              <a:off x="251524" y="1792423"/>
              <a:ext cx="2808750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i="1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Department of Statistics, University of Nebraska - Lincoln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233FCA7-055D-3A46-7792-BC2E09273483}"/>
              </a:ext>
            </a:extLst>
          </p:cNvPr>
          <p:cNvSpPr txBox="1"/>
          <p:nvPr/>
        </p:nvSpPr>
        <p:spPr>
          <a:xfrm>
            <a:off x="32334200" y="17319413"/>
            <a:ext cx="81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4/4</a:t>
            </a:r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7A3510A3-0B7D-706C-031F-95E256717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74" t="39038" r="801" b="2472"/>
          <a:stretch/>
        </p:blipFill>
        <p:spPr>
          <a:xfrm>
            <a:off x="4051683" y="4479833"/>
            <a:ext cx="12966335" cy="62278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5DB22E-26FB-846B-711F-50BF298AF301}"/>
              </a:ext>
            </a:extLst>
          </p:cNvPr>
          <p:cNvSpPr txBox="1"/>
          <p:nvPr/>
        </p:nvSpPr>
        <p:spPr>
          <a:xfrm>
            <a:off x="14004758" y="18095495"/>
            <a:ext cx="8061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Questions? akleffner@huskers.unl.edu</a:t>
            </a:r>
          </a:p>
        </p:txBody>
      </p:sp>
    </p:spTree>
    <p:extLst>
      <p:ext uri="{BB962C8B-B14F-4D97-AF65-F5344CB8AC3E}">
        <p14:creationId xmlns:p14="http://schemas.microsoft.com/office/powerpoint/2010/main" val="1126330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5124</TotalTime>
  <Words>957</Words>
  <Application>Microsoft Office PowerPoint</Application>
  <PresentationFormat>Custom</PresentationFormat>
  <Paragraphs>233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Slattery</dc:creator>
  <cp:lastModifiedBy>Alison Kleffner</cp:lastModifiedBy>
  <cp:revision>37</cp:revision>
  <dcterms:created xsi:type="dcterms:W3CDTF">2019-03-05T16:02:29Z</dcterms:created>
  <dcterms:modified xsi:type="dcterms:W3CDTF">2022-08-04T16:48:00Z</dcterms:modified>
</cp:coreProperties>
</file>